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sldIdLst>
    <p:sldId id="256" r:id="rId2"/>
    <p:sldId id="257" r:id="rId3"/>
    <p:sldId id="262" r:id="rId4"/>
    <p:sldId id="259" r:id="rId5"/>
    <p:sldId id="258" r:id="rId6"/>
    <p:sldId id="261" r:id="rId7"/>
    <p:sldId id="263" r:id="rId8"/>
    <p:sldId id="270" r:id="rId9"/>
    <p:sldId id="264" r:id="rId10"/>
    <p:sldId id="269" r:id="rId11"/>
    <p:sldId id="268" r:id="rId12"/>
    <p:sldId id="272" r:id="rId13"/>
    <p:sldId id="274" r:id="rId14"/>
    <p:sldId id="271" r:id="rId15"/>
    <p:sldId id="265" r:id="rId16"/>
    <p:sldId id="266" r:id="rId17"/>
    <p:sldId id="267" r:id="rId18"/>
    <p:sldId id="273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4CB43D-177F-D547-8CBF-A9D3C382FBF0}" v="1" dt="2020-03-24T09:26:25.2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47" autoAdjust="0"/>
    <p:restoredTop sz="96348"/>
  </p:normalViewPr>
  <p:slideViewPr>
    <p:cSldViewPr snapToGrid="0">
      <p:cViewPr varScale="1">
        <p:scale>
          <a:sx n="146" d="100"/>
          <a:sy n="146" d="100"/>
        </p:scale>
        <p:origin x="18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D Landgrebe" userId="921edb75-05d0-42c9-b1e2-8db0895daacc" providerId="ADAL" clId="{12E92E09-945A-491A-A0D1-48F112F65D67}"/>
    <pc:docChg chg="undo custSel addSld modSld sldOrd">
      <pc:chgData name="JD Landgrebe" userId="921edb75-05d0-42c9-b1e2-8db0895daacc" providerId="ADAL" clId="{12E92E09-945A-491A-A0D1-48F112F65D67}" dt="2020-03-09T15:49:13.963" v="1508"/>
      <pc:docMkLst>
        <pc:docMk/>
      </pc:docMkLst>
      <pc:sldChg chg="modSp">
        <pc:chgData name="JD Landgrebe" userId="921edb75-05d0-42c9-b1e2-8db0895daacc" providerId="ADAL" clId="{12E92E09-945A-491A-A0D1-48F112F65D67}" dt="2020-02-18T23:27:24.867" v="78" actId="14100"/>
        <pc:sldMkLst>
          <pc:docMk/>
          <pc:sldMk cId="1160416326" sldId="256"/>
        </pc:sldMkLst>
        <pc:spChg chg="mod">
          <ac:chgData name="JD Landgrebe" userId="921edb75-05d0-42c9-b1e2-8db0895daacc" providerId="ADAL" clId="{12E92E09-945A-491A-A0D1-48F112F65D67}" dt="2020-02-18T23:27:24.867" v="78" actId="14100"/>
          <ac:spMkLst>
            <pc:docMk/>
            <pc:sldMk cId="1160416326" sldId="256"/>
            <ac:spMk id="2" creationId="{AD01B61E-9FFB-4EB6-A506-9C9F4E3651FB}"/>
          </ac:spMkLst>
        </pc:spChg>
        <pc:spChg chg="mod">
          <ac:chgData name="JD Landgrebe" userId="921edb75-05d0-42c9-b1e2-8db0895daacc" providerId="ADAL" clId="{12E92E09-945A-491A-A0D1-48F112F65D67}" dt="2020-02-18T23:27:14.680" v="75" actId="20577"/>
          <ac:spMkLst>
            <pc:docMk/>
            <pc:sldMk cId="1160416326" sldId="256"/>
            <ac:spMk id="3" creationId="{EF0DA793-322F-4FF7-8530-524FB53C7C57}"/>
          </ac:spMkLst>
        </pc:spChg>
      </pc:sldChg>
      <pc:sldChg chg="modSp">
        <pc:chgData name="JD Landgrebe" userId="921edb75-05d0-42c9-b1e2-8db0895daacc" providerId="ADAL" clId="{12E92E09-945A-491A-A0D1-48F112F65D67}" dt="2020-02-19T15:11:09.320" v="1398" actId="20577"/>
        <pc:sldMkLst>
          <pc:docMk/>
          <pc:sldMk cId="2167497379" sldId="257"/>
        </pc:sldMkLst>
        <pc:spChg chg="mod">
          <ac:chgData name="JD Landgrebe" userId="921edb75-05d0-42c9-b1e2-8db0895daacc" providerId="ADAL" clId="{12E92E09-945A-491A-A0D1-48F112F65D67}" dt="2020-02-19T15:11:09.320" v="1398" actId="20577"/>
          <ac:spMkLst>
            <pc:docMk/>
            <pc:sldMk cId="2167497379" sldId="257"/>
            <ac:spMk id="3" creationId="{F6CC5DE2-2678-4F40-A49A-D84BF4E75F4F}"/>
          </ac:spMkLst>
        </pc:spChg>
      </pc:sldChg>
      <pc:sldChg chg="modSp">
        <pc:chgData name="JD Landgrebe" userId="921edb75-05d0-42c9-b1e2-8db0895daacc" providerId="ADAL" clId="{12E92E09-945A-491A-A0D1-48F112F65D67}" dt="2020-02-19T13:29:47.659" v="283" actId="20577"/>
        <pc:sldMkLst>
          <pc:docMk/>
          <pc:sldMk cId="3420838183" sldId="259"/>
        </pc:sldMkLst>
        <pc:spChg chg="mod">
          <ac:chgData name="JD Landgrebe" userId="921edb75-05d0-42c9-b1e2-8db0895daacc" providerId="ADAL" clId="{12E92E09-945A-491A-A0D1-48F112F65D67}" dt="2020-02-19T13:29:47.659" v="283" actId="20577"/>
          <ac:spMkLst>
            <pc:docMk/>
            <pc:sldMk cId="3420838183" sldId="259"/>
            <ac:spMk id="3" creationId="{14D1BE8F-0F77-45D8-9269-F398F9BADB81}"/>
          </ac:spMkLst>
        </pc:spChg>
      </pc:sldChg>
      <pc:sldChg chg="modSp">
        <pc:chgData name="JD Landgrebe" userId="921edb75-05d0-42c9-b1e2-8db0895daacc" providerId="ADAL" clId="{12E92E09-945A-491A-A0D1-48F112F65D67}" dt="2020-02-19T21:15:34.541" v="1493" actId="14100"/>
        <pc:sldMkLst>
          <pc:docMk/>
          <pc:sldMk cId="1804068571" sldId="260"/>
        </pc:sldMkLst>
        <pc:spChg chg="mod">
          <ac:chgData name="JD Landgrebe" userId="921edb75-05d0-42c9-b1e2-8db0895daacc" providerId="ADAL" clId="{12E92E09-945A-491A-A0D1-48F112F65D67}" dt="2020-02-19T21:15:01.401" v="1491" actId="20577"/>
          <ac:spMkLst>
            <pc:docMk/>
            <pc:sldMk cId="1804068571" sldId="260"/>
            <ac:spMk id="15" creationId="{F1B7741F-94E1-4303-9F18-9E99B77FBF7D}"/>
          </ac:spMkLst>
        </pc:spChg>
        <pc:picChg chg="mod">
          <ac:chgData name="JD Landgrebe" userId="921edb75-05d0-42c9-b1e2-8db0895daacc" providerId="ADAL" clId="{12E92E09-945A-491A-A0D1-48F112F65D67}" dt="2020-02-19T21:15:34.541" v="1493" actId="14100"/>
          <ac:picMkLst>
            <pc:docMk/>
            <pc:sldMk cId="1804068571" sldId="260"/>
            <ac:picMk id="17" creationId="{85809E8F-4050-4EC0-B299-906A215AED1C}"/>
          </ac:picMkLst>
        </pc:picChg>
      </pc:sldChg>
      <pc:sldChg chg="addSp delSp modSp">
        <pc:chgData name="JD Landgrebe" userId="921edb75-05d0-42c9-b1e2-8db0895daacc" providerId="ADAL" clId="{12E92E09-945A-491A-A0D1-48F112F65D67}" dt="2020-02-19T15:11:29.445" v="1399" actId="20577"/>
        <pc:sldMkLst>
          <pc:docMk/>
          <pc:sldMk cId="492905031" sldId="261"/>
        </pc:sldMkLst>
        <pc:spChg chg="mod">
          <ac:chgData name="JD Landgrebe" userId="921edb75-05d0-42c9-b1e2-8db0895daacc" providerId="ADAL" clId="{12E92E09-945A-491A-A0D1-48F112F65D67}" dt="2020-02-19T15:11:29.445" v="1399" actId="20577"/>
          <ac:spMkLst>
            <pc:docMk/>
            <pc:sldMk cId="492905031" sldId="261"/>
            <ac:spMk id="3" creationId="{1B925E72-E667-48B7-8C7C-2F63B3F63617}"/>
          </ac:spMkLst>
        </pc:spChg>
        <pc:spChg chg="add mod ord">
          <ac:chgData name="JD Landgrebe" userId="921edb75-05d0-42c9-b1e2-8db0895daacc" providerId="ADAL" clId="{12E92E09-945A-491A-A0D1-48F112F65D67}" dt="2020-02-19T15:10:25.961" v="1396" actId="164"/>
          <ac:spMkLst>
            <pc:docMk/>
            <pc:sldMk cId="492905031" sldId="261"/>
            <ac:spMk id="6" creationId="{D6975873-5B48-43E5-B0D0-89F075EB985C}"/>
          </ac:spMkLst>
        </pc:spChg>
        <pc:spChg chg="add mod">
          <ac:chgData name="JD Landgrebe" userId="921edb75-05d0-42c9-b1e2-8db0895daacc" providerId="ADAL" clId="{12E92E09-945A-491A-A0D1-48F112F65D67}" dt="2020-02-19T13:41:15.332" v="974" actId="1076"/>
          <ac:spMkLst>
            <pc:docMk/>
            <pc:sldMk cId="492905031" sldId="261"/>
            <ac:spMk id="10" creationId="{2EDA6BF6-8664-4CC9-B5DC-117C6CE9CADB}"/>
          </ac:spMkLst>
        </pc:spChg>
        <pc:spChg chg="add del mod">
          <ac:chgData name="JD Landgrebe" userId="921edb75-05d0-42c9-b1e2-8db0895daacc" providerId="ADAL" clId="{12E92E09-945A-491A-A0D1-48F112F65D67}" dt="2020-02-19T13:38:28.472" v="956" actId="478"/>
          <ac:spMkLst>
            <pc:docMk/>
            <pc:sldMk cId="492905031" sldId="261"/>
            <ac:spMk id="12" creationId="{D9809DC3-F444-40D1-8E8E-D2D0B09CD214}"/>
          </ac:spMkLst>
        </pc:spChg>
        <pc:spChg chg="mod">
          <ac:chgData name="JD Landgrebe" userId="921edb75-05d0-42c9-b1e2-8db0895daacc" providerId="ADAL" clId="{12E92E09-945A-491A-A0D1-48F112F65D67}" dt="2020-02-19T15:10:25.961" v="1396" actId="164"/>
          <ac:spMkLst>
            <pc:docMk/>
            <pc:sldMk cId="492905031" sldId="261"/>
            <ac:spMk id="21" creationId="{1684601E-9A5C-4524-91E2-93C013466F92}"/>
          </ac:spMkLst>
        </pc:spChg>
        <pc:spChg chg="add del mod">
          <ac:chgData name="JD Landgrebe" userId="921edb75-05d0-42c9-b1e2-8db0895daacc" providerId="ADAL" clId="{12E92E09-945A-491A-A0D1-48F112F65D67}" dt="2020-02-19T13:38:31.128" v="957" actId="478"/>
          <ac:spMkLst>
            <pc:docMk/>
            <pc:sldMk cId="492905031" sldId="261"/>
            <ac:spMk id="22" creationId="{DC2620BB-6363-48B8-A032-C17DEDE2DF75}"/>
          </ac:spMkLst>
        </pc:spChg>
        <pc:grpChg chg="mod">
          <ac:chgData name="JD Landgrebe" userId="921edb75-05d0-42c9-b1e2-8db0895daacc" providerId="ADAL" clId="{12E92E09-945A-491A-A0D1-48F112F65D67}" dt="2020-02-19T13:42:00.721" v="1018" actId="1037"/>
          <ac:grpSpMkLst>
            <pc:docMk/>
            <pc:sldMk cId="492905031" sldId="261"/>
            <ac:grpSpMk id="8" creationId="{283B3D27-239D-477B-A261-858C8C705583}"/>
          </ac:grpSpMkLst>
        </pc:grpChg>
        <pc:grpChg chg="add mod">
          <ac:chgData name="JD Landgrebe" userId="921edb75-05d0-42c9-b1e2-8db0895daacc" providerId="ADAL" clId="{12E92E09-945A-491A-A0D1-48F112F65D67}" dt="2020-02-19T15:10:31.867" v="1397" actId="1076"/>
          <ac:grpSpMkLst>
            <pc:docMk/>
            <pc:sldMk cId="492905031" sldId="261"/>
            <ac:grpSpMk id="14" creationId="{36780BF6-4742-422A-9C29-B5EC8142C8E2}"/>
          </ac:grpSpMkLst>
        </pc:grpChg>
        <pc:picChg chg="mod">
          <ac:chgData name="JD Landgrebe" userId="921edb75-05d0-42c9-b1e2-8db0895daacc" providerId="ADAL" clId="{12E92E09-945A-491A-A0D1-48F112F65D67}" dt="2020-02-19T13:40:04.674" v="969" actId="14100"/>
          <ac:picMkLst>
            <pc:docMk/>
            <pc:sldMk cId="492905031" sldId="261"/>
            <ac:picMk id="11" creationId="{DB6D40F8-9177-42CF-9750-89DEADCC7DE5}"/>
          </ac:picMkLst>
        </pc:picChg>
        <pc:picChg chg="mod">
          <ac:chgData name="JD Landgrebe" userId="921edb75-05d0-42c9-b1e2-8db0895daacc" providerId="ADAL" clId="{12E92E09-945A-491A-A0D1-48F112F65D67}" dt="2020-02-19T15:10:25.961" v="1396" actId="164"/>
          <ac:picMkLst>
            <pc:docMk/>
            <pc:sldMk cId="492905031" sldId="261"/>
            <ac:picMk id="13" creationId="{C9FE5EAF-0C19-4C8C-A830-8214E4CE6D35}"/>
          </ac:picMkLst>
        </pc:picChg>
      </pc:sldChg>
      <pc:sldChg chg="modSp ord">
        <pc:chgData name="JD Landgrebe" userId="921edb75-05d0-42c9-b1e2-8db0895daacc" providerId="ADAL" clId="{12E92E09-945A-491A-A0D1-48F112F65D67}" dt="2020-03-09T15:49:07.135" v="1506"/>
        <pc:sldMkLst>
          <pc:docMk/>
          <pc:sldMk cId="3615334521" sldId="262"/>
        </pc:sldMkLst>
        <pc:spChg chg="mod">
          <ac:chgData name="JD Landgrebe" userId="921edb75-05d0-42c9-b1e2-8db0895daacc" providerId="ADAL" clId="{12E92E09-945A-491A-A0D1-48F112F65D67}" dt="2020-02-19T15:06:53.269" v="1303" actId="20577"/>
          <ac:spMkLst>
            <pc:docMk/>
            <pc:sldMk cId="3615334521" sldId="262"/>
            <ac:spMk id="2" creationId="{6C134A98-9D4C-49FA-8724-2051B7C9E786}"/>
          </ac:spMkLst>
        </pc:spChg>
        <pc:spChg chg="mod">
          <ac:chgData name="JD Landgrebe" userId="921edb75-05d0-42c9-b1e2-8db0895daacc" providerId="ADAL" clId="{12E92E09-945A-491A-A0D1-48F112F65D67}" dt="2020-02-19T13:43:19.316" v="1036" actId="20577"/>
          <ac:spMkLst>
            <pc:docMk/>
            <pc:sldMk cId="3615334521" sldId="262"/>
            <ac:spMk id="3" creationId="{5B921F5E-D0A6-4E36-90CF-D8E2D8C4277B}"/>
          </ac:spMkLst>
        </pc:spChg>
        <pc:spChg chg="mod">
          <ac:chgData name="JD Landgrebe" userId="921edb75-05d0-42c9-b1e2-8db0895daacc" providerId="ADAL" clId="{12E92E09-945A-491A-A0D1-48F112F65D67}" dt="2020-02-19T13:43:11.596" v="1028" actId="20577"/>
          <ac:spMkLst>
            <pc:docMk/>
            <pc:sldMk cId="3615334521" sldId="262"/>
            <ac:spMk id="14" creationId="{85533834-A3A7-497F-811E-EA3DA94D1207}"/>
          </ac:spMkLst>
        </pc:spChg>
      </pc:sldChg>
      <pc:sldChg chg="modSp">
        <pc:chgData name="JD Landgrebe" userId="921edb75-05d0-42c9-b1e2-8db0895daacc" providerId="ADAL" clId="{12E92E09-945A-491A-A0D1-48F112F65D67}" dt="2020-02-19T13:43:40.631" v="1037"/>
        <pc:sldMkLst>
          <pc:docMk/>
          <pc:sldMk cId="3464965241" sldId="263"/>
        </pc:sldMkLst>
        <pc:spChg chg="mod">
          <ac:chgData name="JD Landgrebe" userId="921edb75-05d0-42c9-b1e2-8db0895daacc" providerId="ADAL" clId="{12E92E09-945A-491A-A0D1-48F112F65D67}" dt="2020-02-19T13:43:40.631" v="1037"/>
          <ac:spMkLst>
            <pc:docMk/>
            <pc:sldMk cId="3464965241" sldId="263"/>
            <ac:spMk id="3" creationId="{4114C1B1-340D-4399-9D3F-8D793DF0EE66}"/>
          </ac:spMkLst>
        </pc:spChg>
      </pc:sldChg>
      <pc:sldChg chg="addSp modSp">
        <pc:chgData name="JD Landgrebe" userId="921edb75-05d0-42c9-b1e2-8db0895daacc" providerId="ADAL" clId="{12E92E09-945A-491A-A0D1-48F112F65D67}" dt="2020-02-19T21:16:40.604" v="1497" actId="313"/>
        <pc:sldMkLst>
          <pc:docMk/>
          <pc:sldMk cId="3310138030" sldId="265"/>
        </pc:sldMkLst>
        <pc:spChg chg="mod">
          <ac:chgData name="JD Landgrebe" userId="921edb75-05d0-42c9-b1e2-8db0895daacc" providerId="ADAL" clId="{12E92E09-945A-491A-A0D1-48F112F65D67}" dt="2020-02-18T22:16:39.572" v="12" actId="20577"/>
          <ac:spMkLst>
            <pc:docMk/>
            <pc:sldMk cId="3310138030" sldId="265"/>
            <ac:spMk id="2" creationId="{C71745A1-76A8-4111-B6EA-37CC4C3820C0}"/>
          </ac:spMkLst>
        </pc:spChg>
        <pc:spChg chg="mod">
          <ac:chgData name="JD Landgrebe" userId="921edb75-05d0-42c9-b1e2-8db0895daacc" providerId="ADAL" clId="{12E92E09-945A-491A-A0D1-48F112F65D67}" dt="2020-02-19T21:16:40.604" v="1497" actId="313"/>
          <ac:spMkLst>
            <pc:docMk/>
            <pc:sldMk cId="3310138030" sldId="265"/>
            <ac:spMk id="3" creationId="{A808DE13-305A-40D8-9B7E-250728037DC2}"/>
          </ac:spMkLst>
        </pc:spChg>
        <pc:spChg chg="add mod">
          <ac:chgData name="JD Landgrebe" userId="921edb75-05d0-42c9-b1e2-8db0895daacc" providerId="ADAL" clId="{12E92E09-945A-491A-A0D1-48F112F65D67}" dt="2020-02-19T13:34:52.785" v="818" actId="20577"/>
          <ac:spMkLst>
            <pc:docMk/>
            <pc:sldMk cId="3310138030" sldId="265"/>
            <ac:spMk id="4" creationId="{52335FC3-823E-4533-9CBE-95D43F165293}"/>
          </ac:spMkLst>
        </pc:spChg>
        <pc:spChg chg="mod">
          <ac:chgData name="JD Landgrebe" userId="921edb75-05d0-42c9-b1e2-8db0895daacc" providerId="ADAL" clId="{12E92E09-945A-491A-A0D1-48F112F65D67}" dt="2020-02-18T22:18:04.946" v="49" actId="20577"/>
          <ac:spMkLst>
            <pc:docMk/>
            <pc:sldMk cId="3310138030" sldId="265"/>
            <ac:spMk id="7" creationId="{805410BB-13E0-420C-94DD-9BEDE948BB90}"/>
          </ac:spMkLst>
        </pc:spChg>
        <pc:spChg chg="mod">
          <ac:chgData name="JD Landgrebe" userId="921edb75-05d0-42c9-b1e2-8db0895daacc" providerId="ADAL" clId="{12E92E09-945A-491A-A0D1-48F112F65D67}" dt="2020-02-18T22:17:39.462" v="34" actId="1036"/>
          <ac:spMkLst>
            <pc:docMk/>
            <pc:sldMk cId="3310138030" sldId="265"/>
            <ac:spMk id="11" creationId="{22A529BC-A34F-4E63-9B19-DB34252C92CD}"/>
          </ac:spMkLst>
        </pc:spChg>
        <pc:spChg chg="mod">
          <ac:chgData name="JD Landgrebe" userId="921edb75-05d0-42c9-b1e2-8db0895daacc" providerId="ADAL" clId="{12E92E09-945A-491A-A0D1-48F112F65D67}" dt="2020-02-19T13:44:54.905" v="1085" actId="20577"/>
          <ac:spMkLst>
            <pc:docMk/>
            <pc:sldMk cId="3310138030" sldId="265"/>
            <ac:spMk id="12" creationId="{398C1918-777B-4A3D-8F0A-5BEA91763C4A}"/>
          </ac:spMkLst>
        </pc:spChg>
        <pc:spChg chg="mod">
          <ac:chgData name="JD Landgrebe" userId="921edb75-05d0-42c9-b1e2-8db0895daacc" providerId="ADAL" clId="{12E92E09-945A-491A-A0D1-48F112F65D67}" dt="2020-02-19T13:44:51.281" v="1081" actId="20577"/>
          <ac:spMkLst>
            <pc:docMk/>
            <pc:sldMk cId="3310138030" sldId="265"/>
            <ac:spMk id="13" creationId="{A2A18BB3-8AD3-40B8-A62F-5299BBD1474C}"/>
          </ac:spMkLst>
        </pc:spChg>
        <pc:picChg chg="mod">
          <ac:chgData name="JD Landgrebe" userId="921edb75-05d0-42c9-b1e2-8db0895daacc" providerId="ADAL" clId="{12E92E09-945A-491A-A0D1-48F112F65D67}" dt="2020-02-18T22:17:25.540" v="18" actId="14100"/>
          <ac:picMkLst>
            <pc:docMk/>
            <pc:sldMk cId="3310138030" sldId="265"/>
            <ac:picMk id="17" creationId="{1EDB7CD6-3FF6-485B-8C6B-4BDC13CE7CAF}"/>
          </ac:picMkLst>
        </pc:picChg>
        <pc:picChg chg="mod">
          <ac:chgData name="JD Landgrebe" userId="921edb75-05d0-42c9-b1e2-8db0895daacc" providerId="ADAL" clId="{12E92E09-945A-491A-A0D1-48F112F65D67}" dt="2020-02-18T22:17:30.587" v="19" actId="14100"/>
          <ac:picMkLst>
            <pc:docMk/>
            <pc:sldMk cId="3310138030" sldId="265"/>
            <ac:picMk id="19" creationId="{51D71FF6-A82D-4170-A638-5EEA391AC7C9}"/>
          </ac:picMkLst>
        </pc:picChg>
        <pc:picChg chg="mod">
          <ac:chgData name="JD Landgrebe" userId="921edb75-05d0-42c9-b1e2-8db0895daacc" providerId="ADAL" clId="{12E92E09-945A-491A-A0D1-48F112F65D67}" dt="2020-02-18T22:17:33.539" v="20" actId="1076"/>
          <ac:picMkLst>
            <pc:docMk/>
            <pc:sldMk cId="3310138030" sldId="265"/>
            <ac:picMk id="21" creationId="{39060473-48BA-4AE3-9A1A-1E41B8962D99}"/>
          </ac:picMkLst>
        </pc:picChg>
      </pc:sldChg>
      <pc:sldChg chg="addSp modSp">
        <pc:chgData name="JD Landgrebe" userId="921edb75-05d0-42c9-b1e2-8db0895daacc" providerId="ADAL" clId="{12E92E09-945A-491A-A0D1-48F112F65D67}" dt="2020-02-19T15:06:15.504" v="1281" actId="20577"/>
        <pc:sldMkLst>
          <pc:docMk/>
          <pc:sldMk cId="4032344838" sldId="266"/>
        </pc:sldMkLst>
        <pc:spChg chg="mod">
          <ac:chgData name="JD Landgrebe" userId="921edb75-05d0-42c9-b1e2-8db0895daacc" providerId="ADAL" clId="{12E92E09-945A-491A-A0D1-48F112F65D67}" dt="2020-02-19T15:06:15.504" v="1281" actId="20577"/>
          <ac:spMkLst>
            <pc:docMk/>
            <pc:sldMk cId="4032344838" sldId="266"/>
            <ac:spMk id="2" creationId="{47144D05-D3D8-47B6-A66F-410337D11C8D}"/>
          </ac:spMkLst>
        </pc:spChg>
        <pc:spChg chg="mod">
          <ac:chgData name="JD Landgrebe" userId="921edb75-05d0-42c9-b1e2-8db0895daacc" providerId="ADAL" clId="{12E92E09-945A-491A-A0D1-48F112F65D67}" dt="2020-02-19T13:44:42.453" v="1077" actId="20577"/>
          <ac:spMkLst>
            <pc:docMk/>
            <pc:sldMk cId="4032344838" sldId="266"/>
            <ac:spMk id="3" creationId="{AC414EC2-E8E6-4D34-AE93-4534EC0FFDA3}"/>
          </ac:spMkLst>
        </pc:spChg>
        <pc:spChg chg="add mod">
          <ac:chgData name="JD Landgrebe" userId="921edb75-05d0-42c9-b1e2-8db0895daacc" providerId="ADAL" clId="{12E92E09-945A-491A-A0D1-48F112F65D67}" dt="2020-02-18T23:34:50.180" v="210" actId="207"/>
          <ac:spMkLst>
            <pc:docMk/>
            <pc:sldMk cId="4032344838" sldId="266"/>
            <ac:spMk id="4" creationId="{3EA2C295-75E1-4C09-BE96-BE6EB1DEB022}"/>
          </ac:spMkLst>
        </pc:spChg>
        <pc:spChg chg="add mod">
          <ac:chgData name="JD Landgrebe" userId="921edb75-05d0-42c9-b1e2-8db0895daacc" providerId="ADAL" clId="{12E92E09-945A-491A-A0D1-48F112F65D67}" dt="2020-02-18T23:34:59.805" v="212" actId="1076"/>
          <ac:spMkLst>
            <pc:docMk/>
            <pc:sldMk cId="4032344838" sldId="266"/>
            <ac:spMk id="10" creationId="{DAAE270C-4077-4962-A595-93C66CB33693}"/>
          </ac:spMkLst>
        </pc:spChg>
        <pc:spChg chg="add mod">
          <ac:chgData name="JD Landgrebe" userId="921edb75-05d0-42c9-b1e2-8db0895daacc" providerId="ADAL" clId="{12E92E09-945A-491A-A0D1-48F112F65D67}" dt="2020-02-18T23:35:08.165" v="214" actId="1076"/>
          <ac:spMkLst>
            <pc:docMk/>
            <pc:sldMk cId="4032344838" sldId="266"/>
            <ac:spMk id="12" creationId="{C10AFCEC-3B46-4444-9FB7-A4D6652F856A}"/>
          </ac:spMkLst>
        </pc:spChg>
        <pc:picChg chg="mod">
          <ac:chgData name="JD Landgrebe" userId="921edb75-05d0-42c9-b1e2-8db0895daacc" providerId="ADAL" clId="{12E92E09-945A-491A-A0D1-48F112F65D67}" dt="2020-02-18T23:35:13.540" v="215" actId="1076"/>
          <ac:picMkLst>
            <pc:docMk/>
            <pc:sldMk cId="4032344838" sldId="266"/>
            <ac:picMk id="11" creationId="{E8F31C6A-79D2-4BBF-AE62-4FC892EC1007}"/>
          </ac:picMkLst>
        </pc:picChg>
      </pc:sldChg>
      <pc:sldChg chg="modSp ord">
        <pc:chgData name="JD Landgrebe" userId="921edb75-05d0-42c9-b1e2-8db0895daacc" providerId="ADAL" clId="{12E92E09-945A-491A-A0D1-48F112F65D67}" dt="2020-03-09T15:49:13.963" v="1508"/>
        <pc:sldMkLst>
          <pc:docMk/>
          <pc:sldMk cId="1481202227" sldId="267"/>
        </pc:sldMkLst>
        <pc:spChg chg="mod">
          <ac:chgData name="JD Landgrebe" userId="921edb75-05d0-42c9-b1e2-8db0895daacc" providerId="ADAL" clId="{12E92E09-945A-491A-A0D1-48F112F65D67}" dt="2020-02-19T15:05:42.785" v="1261" actId="1035"/>
          <ac:spMkLst>
            <pc:docMk/>
            <pc:sldMk cId="1481202227" sldId="267"/>
            <ac:spMk id="2" creationId="{47000ED2-28E5-432C-9AB6-82E41C3571C2}"/>
          </ac:spMkLst>
        </pc:spChg>
        <pc:spChg chg="mod">
          <ac:chgData name="JD Landgrebe" userId="921edb75-05d0-42c9-b1e2-8db0895daacc" providerId="ADAL" clId="{12E92E09-945A-491A-A0D1-48F112F65D67}" dt="2020-02-19T15:05:47.659" v="1270" actId="1035"/>
          <ac:spMkLst>
            <pc:docMk/>
            <pc:sldMk cId="1481202227" sldId="267"/>
            <ac:spMk id="17" creationId="{D54BFA0E-947E-41F0-9626-960AA44CFE33}"/>
          </ac:spMkLst>
        </pc:spChg>
        <pc:spChg chg="mod">
          <ac:chgData name="JD Landgrebe" userId="921edb75-05d0-42c9-b1e2-8db0895daacc" providerId="ADAL" clId="{12E92E09-945A-491A-A0D1-48F112F65D67}" dt="2020-02-19T13:46:30.625" v="1108" actId="1036"/>
          <ac:spMkLst>
            <pc:docMk/>
            <pc:sldMk cId="1481202227" sldId="267"/>
            <ac:spMk id="19" creationId="{BC8D98B3-C578-49C2-9D92-9E3005027252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28" creationId="{BD79232B-658B-40A3-914F-05556AF2E52C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30" creationId="{3B317E2B-89C8-4C9F-B57F-C1A21A628959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31" creationId="{711AEABB-048D-4E65-A31E-178729088C3B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32" creationId="{AB68E727-1494-47FC-B4CD-F32B9B209517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33" creationId="{C8EB37B8-18BE-4B8B-8772-A76F1C51EC11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34" creationId="{A7EBE6B0-B19D-44A0-BDE4-551F18706A83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35" creationId="{B8A27537-0EF1-45B2-8C09-E583BE5B9B12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36" creationId="{EDB2B154-F99D-440A-869F-7F75077202D6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37" creationId="{6ED1957E-7F33-4491-AB63-44631BDB172A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38" creationId="{222539E4-79B8-438C-A50A-6E1A83A75B03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39" creationId="{5A02E08C-09CA-40A6-8EF0-D58705C4ADCA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40" creationId="{082B185A-5BD1-4505-B00F-DD344802E915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41" creationId="{821C3DB2-9E1A-4EE3-8D22-B2F5EF6F65BC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42" creationId="{39940567-F797-443E-B80A-A60EBDF967A4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43" creationId="{7B475863-58EF-4CD8-BCAF-579C0D3FF243}"/>
          </ac:spMkLst>
        </pc:spChg>
        <pc:picChg chg="mod">
          <ac:chgData name="JD Landgrebe" userId="921edb75-05d0-42c9-b1e2-8db0895daacc" providerId="ADAL" clId="{12E92E09-945A-491A-A0D1-48F112F65D67}" dt="2020-02-19T15:04:56.329" v="1248" actId="1036"/>
          <ac:picMkLst>
            <pc:docMk/>
            <pc:sldMk cId="1481202227" sldId="267"/>
            <ac:picMk id="5" creationId="{6EEF594A-BE10-470F-93BD-A261F4F071CC}"/>
          </ac:picMkLst>
        </pc:picChg>
      </pc:sldChg>
      <pc:sldChg chg="addSp delSp modSp add">
        <pc:chgData name="JD Landgrebe" userId="921edb75-05d0-42c9-b1e2-8db0895daacc" providerId="ADAL" clId="{12E92E09-945A-491A-A0D1-48F112F65D67}" dt="2020-02-19T22:15:26.223" v="1504" actId="14100"/>
        <pc:sldMkLst>
          <pc:docMk/>
          <pc:sldMk cId="3812661892" sldId="268"/>
        </pc:sldMkLst>
        <pc:spChg chg="mod">
          <ac:chgData name="JD Landgrebe" userId="921edb75-05d0-42c9-b1e2-8db0895daacc" providerId="ADAL" clId="{12E92E09-945A-491A-A0D1-48F112F65D67}" dt="2020-02-19T14:52:13.095" v="1164" actId="20577"/>
          <ac:spMkLst>
            <pc:docMk/>
            <pc:sldMk cId="3812661892" sldId="268"/>
            <ac:spMk id="2" creationId="{987C0D89-4412-42E0-AA3B-8975B007FD5A}"/>
          </ac:spMkLst>
        </pc:spChg>
        <pc:spChg chg="mod">
          <ac:chgData name="JD Landgrebe" userId="921edb75-05d0-42c9-b1e2-8db0895daacc" providerId="ADAL" clId="{12E92E09-945A-491A-A0D1-48F112F65D67}" dt="2020-02-19T14:53:53.735" v="1199" actId="5793"/>
          <ac:spMkLst>
            <pc:docMk/>
            <pc:sldMk cId="3812661892" sldId="268"/>
            <ac:spMk id="3" creationId="{66B2E2D1-95F5-478A-8239-4BA008E55357}"/>
          </ac:spMkLst>
        </pc:spChg>
        <pc:picChg chg="add del mod">
          <ac:chgData name="JD Landgrebe" userId="921edb75-05d0-42c9-b1e2-8db0895daacc" providerId="ADAL" clId="{12E92E09-945A-491A-A0D1-48F112F65D67}" dt="2020-02-19T15:00:22.501" v="1202" actId="478"/>
          <ac:picMkLst>
            <pc:docMk/>
            <pc:sldMk cId="3812661892" sldId="268"/>
            <ac:picMk id="5" creationId="{343702D2-4FCD-4696-840F-ADAF3D3084CE}"/>
          </ac:picMkLst>
        </pc:picChg>
        <pc:picChg chg="add del mod ord">
          <ac:chgData name="JD Landgrebe" userId="921edb75-05d0-42c9-b1e2-8db0895daacc" providerId="ADAL" clId="{12E92E09-945A-491A-A0D1-48F112F65D67}" dt="2020-02-19T17:50:22.861" v="1408" actId="478"/>
          <ac:picMkLst>
            <pc:docMk/>
            <pc:sldMk cId="3812661892" sldId="268"/>
            <ac:picMk id="5" creationId="{54665406-A98A-4FBC-8100-973081265265}"/>
          </ac:picMkLst>
        </pc:picChg>
        <pc:picChg chg="add del mod">
          <ac:chgData name="JD Landgrebe" userId="921edb75-05d0-42c9-b1e2-8db0895daacc" providerId="ADAL" clId="{12E92E09-945A-491A-A0D1-48F112F65D67}" dt="2020-02-19T22:12:40.021" v="1498" actId="478"/>
          <ac:picMkLst>
            <pc:docMk/>
            <pc:sldMk cId="3812661892" sldId="268"/>
            <ac:picMk id="5" creationId="{91236101-36B9-4E38-95FA-5EBCF7C15E93}"/>
          </ac:picMkLst>
        </pc:picChg>
        <pc:picChg chg="add mod">
          <ac:chgData name="JD Landgrebe" userId="921edb75-05d0-42c9-b1e2-8db0895daacc" providerId="ADAL" clId="{12E92E09-945A-491A-A0D1-48F112F65D67}" dt="2020-02-19T22:15:26.223" v="1504" actId="14100"/>
          <ac:picMkLst>
            <pc:docMk/>
            <pc:sldMk cId="3812661892" sldId="268"/>
            <ac:picMk id="7" creationId="{4B2CA17E-03D7-483E-B118-09CBB30CF0F3}"/>
          </ac:picMkLst>
        </pc:picChg>
        <pc:picChg chg="add del mod ord">
          <ac:chgData name="JD Landgrebe" userId="921edb75-05d0-42c9-b1e2-8db0895daacc" providerId="ADAL" clId="{12E92E09-945A-491A-A0D1-48F112F65D67}" dt="2020-02-19T17:47:59.972" v="1400" actId="478"/>
          <ac:picMkLst>
            <pc:docMk/>
            <pc:sldMk cId="3812661892" sldId="268"/>
            <ac:picMk id="7" creationId="{B22A7635-6982-4330-894D-F5B98AE3B03D}"/>
          </ac:picMkLst>
        </pc:picChg>
        <pc:picChg chg="add mod ord">
          <ac:chgData name="JD Landgrebe" userId="921edb75-05d0-42c9-b1e2-8db0895daacc" providerId="ADAL" clId="{12E92E09-945A-491A-A0D1-48F112F65D67}" dt="2020-02-19T17:51:05.100" v="1464" actId="1076"/>
          <ac:picMkLst>
            <pc:docMk/>
            <pc:sldMk cId="3812661892" sldId="268"/>
            <ac:picMk id="8" creationId="{7158256A-A1C2-49AC-A675-3F99B15F210A}"/>
          </ac:picMkLst>
        </pc:picChg>
      </pc:sldChg>
    </pc:docChg>
  </pc:docChgLst>
  <pc:docChgLst>
    <pc:chgData name="JD Landgrebe" userId="921edb75-05d0-42c9-b1e2-8db0895daacc" providerId="ADAL" clId="{E948279B-2A60-284B-B608-57307F83F4BC}"/>
    <pc:docChg chg="custSel modSld">
      <pc:chgData name="JD Landgrebe" userId="921edb75-05d0-42c9-b1e2-8db0895daacc" providerId="ADAL" clId="{E948279B-2A60-284B-B608-57307F83F4BC}" dt="2020-02-19T21:09:04.337" v="62" actId="478"/>
      <pc:docMkLst>
        <pc:docMk/>
      </pc:docMkLst>
      <pc:sldChg chg="modSp">
        <pc:chgData name="JD Landgrebe" userId="921edb75-05d0-42c9-b1e2-8db0895daacc" providerId="ADAL" clId="{E948279B-2A60-284B-B608-57307F83F4BC}" dt="2020-02-18T22:02:24.779" v="39" actId="20577"/>
        <pc:sldMkLst>
          <pc:docMk/>
          <pc:sldMk cId="1160416326" sldId="256"/>
        </pc:sldMkLst>
        <pc:spChg chg="mod">
          <ac:chgData name="JD Landgrebe" userId="921edb75-05d0-42c9-b1e2-8db0895daacc" providerId="ADAL" clId="{E948279B-2A60-284B-B608-57307F83F4BC}" dt="2020-02-18T18:30:45.823" v="14" actId="20577"/>
          <ac:spMkLst>
            <pc:docMk/>
            <pc:sldMk cId="1160416326" sldId="256"/>
            <ac:spMk id="2" creationId="{AD01B61E-9FFB-4EB6-A506-9C9F4E3651FB}"/>
          </ac:spMkLst>
        </pc:spChg>
        <pc:spChg chg="mod">
          <ac:chgData name="JD Landgrebe" userId="921edb75-05d0-42c9-b1e2-8db0895daacc" providerId="ADAL" clId="{E948279B-2A60-284B-B608-57307F83F4BC}" dt="2020-02-18T22:02:24.779" v="39" actId="20577"/>
          <ac:spMkLst>
            <pc:docMk/>
            <pc:sldMk cId="1160416326" sldId="256"/>
            <ac:spMk id="3" creationId="{EF0DA793-322F-4FF7-8530-524FB53C7C57}"/>
          </ac:spMkLst>
        </pc:spChg>
      </pc:sldChg>
      <pc:sldChg chg="modSp">
        <pc:chgData name="JD Landgrebe" userId="921edb75-05d0-42c9-b1e2-8db0895daacc" providerId="ADAL" clId="{E948279B-2A60-284B-B608-57307F83F4BC}" dt="2020-02-18T22:03:20.656" v="54" actId="20577"/>
        <pc:sldMkLst>
          <pc:docMk/>
          <pc:sldMk cId="2167497379" sldId="257"/>
        </pc:sldMkLst>
        <pc:spChg chg="mod">
          <ac:chgData name="JD Landgrebe" userId="921edb75-05d0-42c9-b1e2-8db0895daacc" providerId="ADAL" clId="{E948279B-2A60-284B-B608-57307F83F4BC}" dt="2020-02-18T22:03:20.656" v="54" actId="20577"/>
          <ac:spMkLst>
            <pc:docMk/>
            <pc:sldMk cId="2167497379" sldId="257"/>
            <ac:spMk id="3" creationId="{F6CC5DE2-2678-4F40-A49A-D84BF4E75F4F}"/>
          </ac:spMkLst>
        </pc:spChg>
      </pc:sldChg>
      <pc:sldChg chg="modSp">
        <pc:chgData name="JD Landgrebe" userId="921edb75-05d0-42c9-b1e2-8db0895daacc" providerId="ADAL" clId="{E948279B-2A60-284B-B608-57307F83F4BC}" dt="2020-02-18T22:04:44.616" v="56" actId="14100"/>
        <pc:sldMkLst>
          <pc:docMk/>
          <pc:sldMk cId="3420838183" sldId="259"/>
        </pc:sldMkLst>
        <pc:spChg chg="mod">
          <ac:chgData name="JD Landgrebe" userId="921edb75-05d0-42c9-b1e2-8db0895daacc" providerId="ADAL" clId="{E948279B-2A60-284B-B608-57307F83F4BC}" dt="2020-02-18T22:04:44.616" v="56" actId="14100"/>
          <ac:spMkLst>
            <pc:docMk/>
            <pc:sldMk cId="3420838183" sldId="259"/>
            <ac:spMk id="3" creationId="{14D1BE8F-0F77-45D8-9269-F398F9BADB81}"/>
          </ac:spMkLst>
        </pc:spChg>
        <pc:picChg chg="mod">
          <ac:chgData name="JD Landgrebe" userId="921edb75-05d0-42c9-b1e2-8db0895daacc" providerId="ADAL" clId="{E948279B-2A60-284B-B608-57307F83F4BC}" dt="2020-02-18T22:04:35.751" v="55" actId="1076"/>
          <ac:picMkLst>
            <pc:docMk/>
            <pc:sldMk cId="3420838183" sldId="259"/>
            <ac:picMk id="6" creationId="{20ADF578-F314-4CF0-A204-E2D6892B9F26}"/>
          </ac:picMkLst>
        </pc:picChg>
      </pc:sldChg>
      <pc:sldChg chg="modSp">
        <pc:chgData name="JD Landgrebe" userId="921edb75-05d0-42c9-b1e2-8db0895daacc" providerId="ADAL" clId="{E948279B-2A60-284B-B608-57307F83F4BC}" dt="2020-02-18T22:05:26.064" v="61" actId="20577"/>
        <pc:sldMkLst>
          <pc:docMk/>
          <pc:sldMk cId="1804068571" sldId="260"/>
        </pc:sldMkLst>
        <pc:spChg chg="mod">
          <ac:chgData name="JD Landgrebe" userId="921edb75-05d0-42c9-b1e2-8db0895daacc" providerId="ADAL" clId="{E948279B-2A60-284B-B608-57307F83F4BC}" dt="2020-02-18T22:05:26.064" v="61" actId="20577"/>
          <ac:spMkLst>
            <pc:docMk/>
            <pc:sldMk cId="1804068571" sldId="260"/>
            <ac:spMk id="2" creationId="{0345DCB9-1EE0-4525-938D-B22C48531B19}"/>
          </ac:spMkLst>
        </pc:spChg>
      </pc:sldChg>
      <pc:sldChg chg="delSp">
        <pc:chgData name="JD Landgrebe" userId="921edb75-05d0-42c9-b1e2-8db0895daacc" providerId="ADAL" clId="{E948279B-2A60-284B-B608-57307F83F4BC}" dt="2020-02-19T21:09:04.337" v="62" actId="478"/>
        <pc:sldMkLst>
          <pc:docMk/>
          <pc:sldMk cId="3812661892" sldId="268"/>
        </pc:sldMkLst>
        <pc:picChg chg="del">
          <ac:chgData name="JD Landgrebe" userId="921edb75-05d0-42c9-b1e2-8db0895daacc" providerId="ADAL" clId="{E948279B-2A60-284B-B608-57307F83F4BC}" dt="2020-02-19T21:09:04.337" v="62" actId="478"/>
          <ac:picMkLst>
            <pc:docMk/>
            <pc:sldMk cId="3812661892" sldId="268"/>
            <ac:picMk id="8" creationId="{7158256A-A1C2-49AC-A675-3F99B15F210A}"/>
          </ac:picMkLst>
        </pc:picChg>
      </pc:sldChg>
    </pc:docChg>
  </pc:docChgLst>
  <pc:docChgLst>
    <pc:chgData name="JD Landgrebe" userId="921edb75-05d0-42c9-b1e2-8db0895daacc" providerId="ADAL" clId="{96BF1103-6DA9-40CB-A37D-6CEC1F4778D4}"/>
    <pc:docChg chg="undo custSel addSld modSld">
      <pc:chgData name="JD Landgrebe" userId="921edb75-05d0-42c9-b1e2-8db0895daacc" providerId="ADAL" clId="{96BF1103-6DA9-40CB-A37D-6CEC1F4778D4}" dt="2020-02-18T21:51:10.321" v="3041" actId="20577"/>
      <pc:docMkLst>
        <pc:docMk/>
      </pc:docMkLst>
      <pc:sldChg chg="modSp">
        <pc:chgData name="JD Landgrebe" userId="921edb75-05d0-42c9-b1e2-8db0895daacc" providerId="ADAL" clId="{96BF1103-6DA9-40CB-A37D-6CEC1F4778D4}" dt="2020-02-18T20:40:37.853" v="2294" actId="20577"/>
        <pc:sldMkLst>
          <pc:docMk/>
          <pc:sldMk cId="1160416326" sldId="256"/>
        </pc:sldMkLst>
        <pc:spChg chg="mod">
          <ac:chgData name="JD Landgrebe" userId="921edb75-05d0-42c9-b1e2-8db0895daacc" providerId="ADAL" clId="{96BF1103-6DA9-40CB-A37D-6CEC1F4778D4}" dt="2020-02-18T19:47:30.930" v="1947" actId="20577"/>
          <ac:spMkLst>
            <pc:docMk/>
            <pc:sldMk cId="1160416326" sldId="256"/>
            <ac:spMk id="2" creationId="{AD01B61E-9FFB-4EB6-A506-9C9F4E3651FB}"/>
          </ac:spMkLst>
        </pc:spChg>
        <pc:spChg chg="mod">
          <ac:chgData name="JD Landgrebe" userId="921edb75-05d0-42c9-b1e2-8db0895daacc" providerId="ADAL" clId="{96BF1103-6DA9-40CB-A37D-6CEC1F4778D4}" dt="2020-02-18T20:40:37.853" v="2294" actId="20577"/>
          <ac:spMkLst>
            <pc:docMk/>
            <pc:sldMk cId="1160416326" sldId="256"/>
            <ac:spMk id="3" creationId="{EF0DA793-322F-4FF7-8530-524FB53C7C57}"/>
          </ac:spMkLst>
        </pc:spChg>
      </pc:sldChg>
      <pc:sldChg chg="modSp">
        <pc:chgData name="JD Landgrebe" userId="921edb75-05d0-42c9-b1e2-8db0895daacc" providerId="ADAL" clId="{96BF1103-6DA9-40CB-A37D-6CEC1F4778D4}" dt="2020-02-18T20:41:12.432" v="2332" actId="20577"/>
        <pc:sldMkLst>
          <pc:docMk/>
          <pc:sldMk cId="2167497379" sldId="257"/>
        </pc:sldMkLst>
        <pc:spChg chg="mod">
          <ac:chgData name="JD Landgrebe" userId="921edb75-05d0-42c9-b1e2-8db0895daacc" providerId="ADAL" clId="{96BF1103-6DA9-40CB-A37D-6CEC1F4778D4}" dt="2020-02-18T20:41:12.432" v="2332" actId="20577"/>
          <ac:spMkLst>
            <pc:docMk/>
            <pc:sldMk cId="2167497379" sldId="257"/>
            <ac:spMk id="3" creationId="{F6CC5DE2-2678-4F40-A49A-D84BF4E75F4F}"/>
          </ac:spMkLst>
        </pc:spChg>
      </pc:sldChg>
      <pc:sldChg chg="modSp">
        <pc:chgData name="JD Landgrebe" userId="921edb75-05d0-42c9-b1e2-8db0895daacc" providerId="ADAL" clId="{96BF1103-6DA9-40CB-A37D-6CEC1F4778D4}" dt="2020-02-18T18:42:45.094" v="803" actId="20577"/>
        <pc:sldMkLst>
          <pc:docMk/>
          <pc:sldMk cId="3420838183" sldId="259"/>
        </pc:sldMkLst>
        <pc:spChg chg="mod">
          <ac:chgData name="JD Landgrebe" userId="921edb75-05d0-42c9-b1e2-8db0895daacc" providerId="ADAL" clId="{96BF1103-6DA9-40CB-A37D-6CEC1F4778D4}" dt="2020-02-18T18:36:12.111" v="467" actId="14100"/>
          <ac:spMkLst>
            <pc:docMk/>
            <pc:sldMk cId="3420838183" sldId="259"/>
            <ac:spMk id="2" creationId="{E56514CC-E380-42F0-80F0-9BFFCD779256}"/>
          </ac:spMkLst>
        </pc:spChg>
        <pc:spChg chg="mod">
          <ac:chgData name="JD Landgrebe" userId="921edb75-05d0-42c9-b1e2-8db0895daacc" providerId="ADAL" clId="{96BF1103-6DA9-40CB-A37D-6CEC1F4778D4}" dt="2020-02-18T18:42:08.579" v="769" actId="20577"/>
          <ac:spMkLst>
            <pc:docMk/>
            <pc:sldMk cId="3420838183" sldId="259"/>
            <ac:spMk id="3" creationId="{14D1BE8F-0F77-45D8-9269-F398F9BADB81}"/>
          </ac:spMkLst>
        </pc:spChg>
        <pc:spChg chg="mod">
          <ac:chgData name="JD Landgrebe" userId="921edb75-05d0-42c9-b1e2-8db0895daacc" providerId="ADAL" clId="{96BF1103-6DA9-40CB-A37D-6CEC1F4778D4}" dt="2020-02-18T18:42:45.094" v="803" actId="20577"/>
          <ac:spMkLst>
            <pc:docMk/>
            <pc:sldMk cId="3420838183" sldId="259"/>
            <ac:spMk id="4" creationId="{23838F0E-390A-4935-9128-B1E0B411F3BD}"/>
          </ac:spMkLst>
        </pc:spChg>
      </pc:sldChg>
      <pc:sldChg chg="modSp">
        <pc:chgData name="JD Landgrebe" userId="921edb75-05d0-42c9-b1e2-8db0895daacc" providerId="ADAL" clId="{96BF1103-6DA9-40CB-A37D-6CEC1F4778D4}" dt="2020-02-18T18:43:02.502" v="807" actId="20577"/>
        <pc:sldMkLst>
          <pc:docMk/>
          <pc:sldMk cId="1804068571" sldId="260"/>
        </pc:sldMkLst>
        <pc:spChg chg="mod">
          <ac:chgData name="JD Landgrebe" userId="921edb75-05d0-42c9-b1e2-8db0895daacc" providerId="ADAL" clId="{96BF1103-6DA9-40CB-A37D-6CEC1F4778D4}" dt="2020-02-18T18:36:29.002" v="483" actId="20577"/>
          <ac:spMkLst>
            <pc:docMk/>
            <pc:sldMk cId="1804068571" sldId="260"/>
            <ac:spMk id="2" creationId="{0345DCB9-1EE0-4525-938D-B22C48531B19}"/>
          </ac:spMkLst>
        </pc:spChg>
        <pc:spChg chg="mod">
          <ac:chgData name="JD Landgrebe" userId="921edb75-05d0-42c9-b1e2-8db0895daacc" providerId="ADAL" clId="{96BF1103-6DA9-40CB-A37D-6CEC1F4778D4}" dt="2020-02-18T18:43:02.502" v="807" actId="20577"/>
          <ac:spMkLst>
            <pc:docMk/>
            <pc:sldMk cId="1804068571" sldId="260"/>
            <ac:spMk id="15" creationId="{F1B7741F-94E1-4303-9F18-9E99B77FBF7D}"/>
          </ac:spMkLst>
        </pc:spChg>
      </pc:sldChg>
      <pc:sldChg chg="addSp delSp modSp">
        <pc:chgData name="JD Landgrebe" userId="921edb75-05d0-42c9-b1e2-8db0895daacc" providerId="ADAL" clId="{96BF1103-6DA9-40CB-A37D-6CEC1F4778D4}" dt="2020-02-18T20:27:55.365" v="2057" actId="14100"/>
        <pc:sldMkLst>
          <pc:docMk/>
          <pc:sldMk cId="3615334521" sldId="262"/>
        </pc:sldMkLst>
        <pc:spChg chg="mod">
          <ac:chgData name="JD Landgrebe" userId="921edb75-05d0-42c9-b1e2-8db0895daacc" providerId="ADAL" clId="{96BF1103-6DA9-40CB-A37D-6CEC1F4778D4}" dt="2020-02-18T20:27:04.146" v="2048" actId="1076"/>
          <ac:spMkLst>
            <pc:docMk/>
            <pc:sldMk cId="3615334521" sldId="262"/>
            <ac:spMk id="3" creationId="{5B921F5E-D0A6-4E36-90CF-D8E2D8C4277B}"/>
          </ac:spMkLst>
        </pc:spChg>
        <pc:spChg chg="mod ord">
          <ac:chgData name="JD Landgrebe" userId="921edb75-05d0-42c9-b1e2-8db0895daacc" providerId="ADAL" clId="{96BF1103-6DA9-40CB-A37D-6CEC1F4778D4}" dt="2020-02-18T20:26:15.177" v="2041" actId="14100"/>
          <ac:spMkLst>
            <pc:docMk/>
            <pc:sldMk cId="3615334521" sldId="262"/>
            <ac:spMk id="5" creationId="{42701E20-563C-4B0E-8941-361F6DBC5FED}"/>
          </ac:spMkLst>
        </pc:spChg>
        <pc:spChg chg="mod ord">
          <ac:chgData name="JD Landgrebe" userId="921edb75-05d0-42c9-b1e2-8db0895daacc" providerId="ADAL" clId="{96BF1103-6DA9-40CB-A37D-6CEC1F4778D4}" dt="2020-02-18T20:26:39.443" v="2045" actId="14100"/>
          <ac:spMkLst>
            <pc:docMk/>
            <pc:sldMk cId="3615334521" sldId="262"/>
            <ac:spMk id="8" creationId="{922ABA83-DCA5-4872-8064-731E48ACE7ED}"/>
          </ac:spMkLst>
        </pc:spChg>
        <pc:spChg chg="mod ord">
          <ac:chgData name="JD Landgrebe" userId="921edb75-05d0-42c9-b1e2-8db0895daacc" providerId="ADAL" clId="{96BF1103-6DA9-40CB-A37D-6CEC1F4778D4}" dt="2020-02-18T20:27:55.365" v="2057" actId="14100"/>
          <ac:spMkLst>
            <pc:docMk/>
            <pc:sldMk cId="3615334521" sldId="262"/>
            <ac:spMk id="10" creationId="{076D228A-F3DD-4654-902C-6191A929F04A}"/>
          </ac:spMkLst>
        </pc:spChg>
        <pc:spChg chg="mod">
          <ac:chgData name="JD Landgrebe" userId="921edb75-05d0-42c9-b1e2-8db0895daacc" providerId="ADAL" clId="{96BF1103-6DA9-40CB-A37D-6CEC1F4778D4}" dt="2020-02-18T20:26:21.974" v="2042" actId="1076"/>
          <ac:spMkLst>
            <pc:docMk/>
            <pc:sldMk cId="3615334521" sldId="262"/>
            <ac:spMk id="12" creationId="{4F571DF7-9F55-4B45-9284-AC126F7DB63B}"/>
          </ac:spMkLst>
        </pc:spChg>
        <pc:spChg chg="mod">
          <ac:chgData name="JD Landgrebe" userId="921edb75-05d0-42c9-b1e2-8db0895daacc" providerId="ADAL" clId="{96BF1103-6DA9-40CB-A37D-6CEC1F4778D4}" dt="2020-02-18T20:25:57.100" v="2039" actId="14100"/>
          <ac:spMkLst>
            <pc:docMk/>
            <pc:sldMk cId="3615334521" sldId="262"/>
            <ac:spMk id="13" creationId="{71132E4D-8CE8-46BC-B836-40B94F1C879A}"/>
          </ac:spMkLst>
        </pc:spChg>
        <pc:spChg chg="mod">
          <ac:chgData name="JD Landgrebe" userId="921edb75-05d0-42c9-b1e2-8db0895daacc" providerId="ADAL" clId="{96BF1103-6DA9-40CB-A37D-6CEC1F4778D4}" dt="2020-02-18T20:26:56.552" v="2047" actId="1076"/>
          <ac:spMkLst>
            <pc:docMk/>
            <pc:sldMk cId="3615334521" sldId="262"/>
            <ac:spMk id="14" creationId="{85533834-A3A7-497F-811E-EA3DA94D1207}"/>
          </ac:spMkLst>
        </pc:spChg>
        <pc:spChg chg="mod">
          <ac:chgData name="JD Landgrebe" userId="921edb75-05d0-42c9-b1e2-8db0895daacc" providerId="ADAL" clId="{96BF1103-6DA9-40CB-A37D-6CEC1F4778D4}" dt="2020-02-18T20:27:28.802" v="2055" actId="20577"/>
          <ac:spMkLst>
            <pc:docMk/>
            <pc:sldMk cId="3615334521" sldId="262"/>
            <ac:spMk id="18" creationId="{87105D32-450C-4EC4-B3AC-DE228AD5C1BB}"/>
          </ac:spMkLst>
        </pc:spChg>
        <pc:spChg chg="mod ord">
          <ac:chgData name="JD Landgrebe" userId="921edb75-05d0-42c9-b1e2-8db0895daacc" providerId="ADAL" clId="{96BF1103-6DA9-40CB-A37D-6CEC1F4778D4}" dt="2020-02-18T20:25:25.848" v="2033" actId="14100"/>
          <ac:spMkLst>
            <pc:docMk/>
            <pc:sldMk cId="3615334521" sldId="262"/>
            <ac:spMk id="22" creationId="{A78C6EC6-B69C-4126-B52B-79E5DE166536}"/>
          </ac:spMkLst>
        </pc:spChg>
        <pc:spChg chg="mod">
          <ac:chgData name="JD Landgrebe" userId="921edb75-05d0-42c9-b1e2-8db0895daacc" providerId="ADAL" clId="{96BF1103-6DA9-40CB-A37D-6CEC1F4778D4}" dt="2020-02-18T20:25:42.037" v="2036" actId="1076"/>
          <ac:spMkLst>
            <pc:docMk/>
            <pc:sldMk cId="3615334521" sldId="262"/>
            <ac:spMk id="25" creationId="{9E2A3B21-EF03-459F-BA6D-2C37B96F3D04}"/>
          </ac:spMkLst>
        </pc:spChg>
        <pc:spChg chg="del">
          <ac:chgData name="JD Landgrebe" userId="921edb75-05d0-42c9-b1e2-8db0895daacc" providerId="ADAL" clId="{96BF1103-6DA9-40CB-A37D-6CEC1F4778D4}" dt="2020-02-18T20:22:32.209" v="2012" actId="478"/>
          <ac:spMkLst>
            <pc:docMk/>
            <pc:sldMk cId="3615334521" sldId="262"/>
            <ac:spMk id="26" creationId="{4E433338-9CF9-4CB9-87CB-094FC59E9F02}"/>
          </ac:spMkLst>
        </pc:spChg>
        <pc:picChg chg="del">
          <ac:chgData name="JD Landgrebe" userId="921edb75-05d0-42c9-b1e2-8db0895daacc" providerId="ADAL" clId="{96BF1103-6DA9-40CB-A37D-6CEC1F4778D4}" dt="2020-02-18T20:22:27.193" v="2011" actId="478"/>
          <ac:picMkLst>
            <pc:docMk/>
            <pc:sldMk cId="3615334521" sldId="262"/>
            <ac:picMk id="4" creationId="{9CB4A8F8-A1C2-4597-9F93-BEA50D9E9378}"/>
          </ac:picMkLst>
        </pc:picChg>
        <pc:picChg chg="add mod ord">
          <ac:chgData name="JD Landgrebe" userId="921edb75-05d0-42c9-b1e2-8db0895daacc" providerId="ADAL" clId="{96BF1103-6DA9-40CB-A37D-6CEC1F4778D4}" dt="2020-02-18T20:24:31.896" v="2026" actId="1076"/>
          <ac:picMkLst>
            <pc:docMk/>
            <pc:sldMk cId="3615334521" sldId="262"/>
            <ac:picMk id="21" creationId="{E2964369-BBFD-40AF-8025-95916EEC7581}"/>
          </ac:picMkLst>
        </pc:picChg>
        <pc:cxnChg chg="mod ord">
          <ac:chgData name="JD Landgrebe" userId="921edb75-05d0-42c9-b1e2-8db0895daacc" providerId="ADAL" clId="{96BF1103-6DA9-40CB-A37D-6CEC1F4778D4}" dt="2020-02-18T20:26:39.443" v="2045" actId="14100"/>
          <ac:cxnSpMkLst>
            <pc:docMk/>
            <pc:sldMk cId="3615334521" sldId="262"/>
            <ac:cxnSpMk id="7" creationId="{ABF53BC1-3574-4C61-8E32-AF23B2CBB3D0}"/>
          </ac:cxnSpMkLst>
        </pc:cxnChg>
        <pc:cxnChg chg="mod ord">
          <ac:chgData name="JD Landgrebe" userId="921edb75-05d0-42c9-b1e2-8db0895daacc" providerId="ADAL" clId="{96BF1103-6DA9-40CB-A37D-6CEC1F4778D4}" dt="2020-02-18T20:26:27.583" v="2043" actId="14100"/>
          <ac:cxnSpMkLst>
            <pc:docMk/>
            <pc:sldMk cId="3615334521" sldId="262"/>
            <ac:cxnSpMk id="16" creationId="{1B312837-004A-4DA2-A8FB-599E9B01CF3B}"/>
          </ac:cxnSpMkLst>
        </pc:cxnChg>
        <pc:cxnChg chg="mod ord">
          <ac:chgData name="JD Landgrebe" userId="921edb75-05d0-42c9-b1e2-8db0895daacc" providerId="ADAL" clId="{96BF1103-6DA9-40CB-A37D-6CEC1F4778D4}" dt="2020-02-18T20:27:55.365" v="2057" actId="14100"/>
          <ac:cxnSpMkLst>
            <pc:docMk/>
            <pc:sldMk cId="3615334521" sldId="262"/>
            <ac:cxnSpMk id="19" creationId="{AAD7EA21-EC7B-483F-9F5D-4D5956E4477F}"/>
          </ac:cxnSpMkLst>
        </pc:cxnChg>
        <pc:cxnChg chg="mod ord">
          <ac:chgData name="JD Landgrebe" userId="921edb75-05d0-42c9-b1e2-8db0895daacc" providerId="ADAL" clId="{96BF1103-6DA9-40CB-A37D-6CEC1F4778D4}" dt="2020-02-18T20:25:36.303" v="2035" actId="14100"/>
          <ac:cxnSpMkLst>
            <pc:docMk/>
            <pc:sldMk cId="3615334521" sldId="262"/>
            <ac:cxnSpMk id="23" creationId="{D31A9CBF-D90A-4221-8BE2-88CB7A7493A9}"/>
          </ac:cxnSpMkLst>
        </pc:cxnChg>
      </pc:sldChg>
      <pc:sldChg chg="addSp delSp modSp">
        <pc:chgData name="JD Landgrebe" userId="921edb75-05d0-42c9-b1e2-8db0895daacc" providerId="ADAL" clId="{96BF1103-6DA9-40CB-A37D-6CEC1F4778D4}" dt="2020-02-18T21:27:00.771" v="2490" actId="113"/>
        <pc:sldMkLst>
          <pc:docMk/>
          <pc:sldMk cId="3464965241" sldId="263"/>
        </pc:sldMkLst>
        <pc:spChg chg="mod">
          <ac:chgData name="JD Landgrebe" userId="921edb75-05d0-42c9-b1e2-8db0895daacc" providerId="ADAL" clId="{96BF1103-6DA9-40CB-A37D-6CEC1F4778D4}" dt="2020-02-18T18:45:14.313" v="858" actId="20577"/>
          <ac:spMkLst>
            <pc:docMk/>
            <pc:sldMk cId="3464965241" sldId="263"/>
            <ac:spMk id="2" creationId="{1654C810-ADF8-414F-92EC-6A0879989891}"/>
          </ac:spMkLst>
        </pc:spChg>
        <pc:spChg chg="mod">
          <ac:chgData name="JD Landgrebe" userId="921edb75-05d0-42c9-b1e2-8db0895daacc" providerId="ADAL" clId="{96BF1103-6DA9-40CB-A37D-6CEC1F4778D4}" dt="2020-02-18T21:27:00.771" v="2490" actId="113"/>
          <ac:spMkLst>
            <pc:docMk/>
            <pc:sldMk cId="3464965241" sldId="263"/>
            <ac:spMk id="3" creationId="{4114C1B1-340D-4399-9D3F-8D793DF0EE66}"/>
          </ac:spMkLst>
        </pc:spChg>
        <pc:spChg chg="add mod">
          <ac:chgData name="JD Landgrebe" userId="921edb75-05d0-42c9-b1e2-8db0895daacc" providerId="ADAL" clId="{96BF1103-6DA9-40CB-A37D-6CEC1F4778D4}" dt="2020-02-18T20:51:30.187" v="2394" actId="164"/>
          <ac:spMkLst>
            <pc:docMk/>
            <pc:sldMk cId="3464965241" sldId="263"/>
            <ac:spMk id="9" creationId="{64DED963-6D13-4FE1-AC51-3B4E6F11794E}"/>
          </ac:spMkLst>
        </pc:spChg>
        <pc:spChg chg="add mod">
          <ac:chgData name="JD Landgrebe" userId="921edb75-05d0-42c9-b1e2-8db0895daacc" providerId="ADAL" clId="{96BF1103-6DA9-40CB-A37D-6CEC1F4778D4}" dt="2020-02-18T20:51:30.187" v="2394" actId="164"/>
          <ac:spMkLst>
            <pc:docMk/>
            <pc:sldMk cId="3464965241" sldId="263"/>
            <ac:spMk id="10" creationId="{583D2352-7456-4C3D-971D-C07499C3EDCF}"/>
          </ac:spMkLst>
        </pc:spChg>
        <pc:spChg chg="add mod">
          <ac:chgData name="JD Landgrebe" userId="921edb75-05d0-42c9-b1e2-8db0895daacc" providerId="ADAL" clId="{96BF1103-6DA9-40CB-A37D-6CEC1F4778D4}" dt="2020-02-18T20:51:30.187" v="2394" actId="164"/>
          <ac:spMkLst>
            <pc:docMk/>
            <pc:sldMk cId="3464965241" sldId="263"/>
            <ac:spMk id="11" creationId="{243068C0-F820-421B-ACA7-79B4EBBE51F8}"/>
          </ac:spMkLst>
        </pc:spChg>
        <pc:grpChg chg="add mod">
          <ac:chgData name="JD Landgrebe" userId="921edb75-05d0-42c9-b1e2-8db0895daacc" providerId="ADAL" clId="{96BF1103-6DA9-40CB-A37D-6CEC1F4778D4}" dt="2020-02-18T20:51:34.077" v="2395" actId="1076"/>
          <ac:grpSpMkLst>
            <pc:docMk/>
            <pc:sldMk cId="3464965241" sldId="263"/>
            <ac:grpSpMk id="14" creationId="{68064453-CEB9-4A73-92BC-AD637A108CDA}"/>
          </ac:grpSpMkLst>
        </pc:grpChg>
        <pc:picChg chg="add del">
          <ac:chgData name="JD Landgrebe" userId="921edb75-05d0-42c9-b1e2-8db0895daacc" providerId="ADAL" clId="{96BF1103-6DA9-40CB-A37D-6CEC1F4778D4}" dt="2020-02-18T18:48:16.172" v="1050"/>
          <ac:picMkLst>
            <pc:docMk/>
            <pc:sldMk cId="3464965241" sldId="263"/>
            <ac:picMk id="4" creationId="{3E9C8CAB-2E62-466F-8734-98AD41EF71ED}"/>
          </ac:picMkLst>
        </pc:picChg>
        <pc:picChg chg="add del mod">
          <ac:chgData name="JD Landgrebe" userId="921edb75-05d0-42c9-b1e2-8db0895daacc" providerId="ADAL" clId="{96BF1103-6DA9-40CB-A37D-6CEC1F4778D4}" dt="2020-02-18T20:46:14.858" v="2353" actId="478"/>
          <ac:picMkLst>
            <pc:docMk/>
            <pc:sldMk cId="3464965241" sldId="263"/>
            <ac:picMk id="5" creationId="{B798DD4F-E5A9-4B49-903F-C28CCADA447F}"/>
          </ac:picMkLst>
        </pc:picChg>
        <pc:picChg chg="add mod">
          <ac:chgData name="JD Landgrebe" userId="921edb75-05d0-42c9-b1e2-8db0895daacc" providerId="ADAL" clId="{96BF1103-6DA9-40CB-A37D-6CEC1F4778D4}" dt="2020-02-18T20:49:57.311" v="2388" actId="1076"/>
          <ac:picMkLst>
            <pc:docMk/>
            <pc:sldMk cId="3464965241" sldId="263"/>
            <ac:picMk id="6" creationId="{739EB6C5-1508-4335-A284-070A24B69E77}"/>
          </ac:picMkLst>
        </pc:picChg>
        <pc:picChg chg="add mod">
          <ac:chgData name="JD Landgrebe" userId="921edb75-05d0-42c9-b1e2-8db0895daacc" providerId="ADAL" clId="{96BF1103-6DA9-40CB-A37D-6CEC1F4778D4}" dt="2020-02-18T20:51:30.187" v="2394" actId="164"/>
          <ac:picMkLst>
            <pc:docMk/>
            <pc:sldMk cId="3464965241" sldId="263"/>
            <ac:picMk id="8" creationId="{5F9C4BDB-FCFF-47FD-B9C8-470A2E887EF1}"/>
          </ac:picMkLst>
        </pc:picChg>
        <pc:picChg chg="add mod">
          <ac:chgData name="JD Landgrebe" userId="921edb75-05d0-42c9-b1e2-8db0895daacc" providerId="ADAL" clId="{96BF1103-6DA9-40CB-A37D-6CEC1F4778D4}" dt="2020-02-18T20:51:37.389" v="2396" actId="1076"/>
          <ac:picMkLst>
            <pc:docMk/>
            <pc:sldMk cId="3464965241" sldId="263"/>
            <ac:picMk id="13" creationId="{48EA4A64-C9E5-41EC-A556-56A1009FA49B}"/>
          </ac:picMkLst>
        </pc:picChg>
      </pc:sldChg>
      <pc:sldChg chg="addSp delSp modSp">
        <pc:chgData name="JD Landgrebe" userId="921edb75-05d0-42c9-b1e2-8db0895daacc" providerId="ADAL" clId="{96BF1103-6DA9-40CB-A37D-6CEC1F4778D4}" dt="2020-02-18T20:42:06.275" v="2352" actId="1035"/>
        <pc:sldMkLst>
          <pc:docMk/>
          <pc:sldMk cId="3310138030" sldId="265"/>
        </pc:sldMkLst>
        <pc:spChg chg="mod">
          <ac:chgData name="JD Landgrebe" userId="921edb75-05d0-42c9-b1e2-8db0895daacc" providerId="ADAL" clId="{96BF1103-6DA9-40CB-A37D-6CEC1F4778D4}" dt="2020-02-18T20:42:06.275" v="2352" actId="1035"/>
          <ac:spMkLst>
            <pc:docMk/>
            <pc:sldMk cId="3310138030" sldId="265"/>
            <ac:spMk id="6" creationId="{D58D5EF3-5E9D-4BBC-8E97-2EF09C0E71D0}"/>
          </ac:spMkLst>
        </pc:spChg>
        <pc:spChg chg="mod">
          <ac:chgData name="JD Landgrebe" userId="921edb75-05d0-42c9-b1e2-8db0895daacc" providerId="ADAL" clId="{96BF1103-6DA9-40CB-A37D-6CEC1F4778D4}" dt="2020-02-18T20:21:41.428" v="2009" actId="1076"/>
          <ac:spMkLst>
            <pc:docMk/>
            <pc:sldMk cId="3310138030" sldId="265"/>
            <ac:spMk id="7" creationId="{805410BB-13E0-420C-94DD-9BEDE948BB90}"/>
          </ac:spMkLst>
        </pc:spChg>
        <pc:spChg chg="mod">
          <ac:chgData name="JD Landgrebe" userId="921edb75-05d0-42c9-b1e2-8db0895daacc" providerId="ADAL" clId="{96BF1103-6DA9-40CB-A37D-6CEC1F4778D4}" dt="2020-02-18T20:20:29.584" v="1985" actId="1076"/>
          <ac:spMkLst>
            <pc:docMk/>
            <pc:sldMk cId="3310138030" sldId="265"/>
            <ac:spMk id="10" creationId="{415A955A-6E6F-4474-9A23-4B31AFC83BDB}"/>
          </ac:spMkLst>
        </pc:spChg>
        <pc:spChg chg="mod">
          <ac:chgData name="JD Landgrebe" userId="921edb75-05d0-42c9-b1e2-8db0895daacc" providerId="ADAL" clId="{96BF1103-6DA9-40CB-A37D-6CEC1F4778D4}" dt="2020-02-18T20:41:52.448" v="2335" actId="1076"/>
          <ac:spMkLst>
            <pc:docMk/>
            <pc:sldMk cId="3310138030" sldId="265"/>
            <ac:spMk id="11" creationId="{22A529BC-A34F-4E63-9B19-DB34252C92CD}"/>
          </ac:spMkLst>
        </pc:spChg>
        <pc:spChg chg="mod">
          <ac:chgData name="JD Landgrebe" userId="921edb75-05d0-42c9-b1e2-8db0895daacc" providerId="ADAL" clId="{96BF1103-6DA9-40CB-A37D-6CEC1F4778D4}" dt="2020-02-18T20:41:46.932" v="2334" actId="1076"/>
          <ac:spMkLst>
            <pc:docMk/>
            <pc:sldMk cId="3310138030" sldId="265"/>
            <ac:spMk id="12" creationId="{398C1918-777B-4A3D-8F0A-5BEA91763C4A}"/>
          </ac:spMkLst>
        </pc:spChg>
        <pc:spChg chg="mod">
          <ac:chgData name="JD Landgrebe" userId="921edb75-05d0-42c9-b1e2-8db0895daacc" providerId="ADAL" clId="{96BF1103-6DA9-40CB-A37D-6CEC1F4778D4}" dt="2020-02-18T20:20:08.552" v="1981" actId="14100"/>
          <ac:spMkLst>
            <pc:docMk/>
            <pc:sldMk cId="3310138030" sldId="265"/>
            <ac:spMk id="13" creationId="{A2A18BB3-8AD3-40B8-A62F-5299BBD1474C}"/>
          </ac:spMkLst>
        </pc:spChg>
        <pc:picChg chg="del">
          <ac:chgData name="JD Landgrebe" userId="921edb75-05d0-42c9-b1e2-8db0895daacc" providerId="ADAL" clId="{96BF1103-6DA9-40CB-A37D-6CEC1F4778D4}" dt="2020-02-18T20:18:30.146" v="1965" actId="478"/>
          <ac:picMkLst>
            <pc:docMk/>
            <pc:sldMk cId="3310138030" sldId="265"/>
            <ac:picMk id="4" creationId="{6DF79880-2658-40C1-8CFB-B2C5FA823B9C}"/>
          </ac:picMkLst>
        </pc:picChg>
        <pc:picChg chg="del">
          <ac:chgData name="JD Landgrebe" userId="921edb75-05d0-42c9-b1e2-8db0895daacc" providerId="ADAL" clId="{96BF1103-6DA9-40CB-A37D-6CEC1F4778D4}" dt="2020-02-18T20:18:27.880" v="1963" actId="478"/>
          <ac:picMkLst>
            <pc:docMk/>
            <pc:sldMk cId="3310138030" sldId="265"/>
            <ac:picMk id="5" creationId="{D14AA3AF-54F9-48F7-9479-36CCD4841E2A}"/>
          </ac:picMkLst>
        </pc:picChg>
        <pc:picChg chg="del">
          <ac:chgData name="JD Landgrebe" userId="921edb75-05d0-42c9-b1e2-8db0895daacc" providerId="ADAL" clId="{96BF1103-6DA9-40CB-A37D-6CEC1F4778D4}" dt="2020-02-18T20:18:29.099" v="1964" actId="478"/>
          <ac:picMkLst>
            <pc:docMk/>
            <pc:sldMk cId="3310138030" sldId="265"/>
            <ac:picMk id="8" creationId="{A05B738B-AEB9-41B5-9DFA-111203525044}"/>
          </ac:picMkLst>
        </pc:picChg>
        <pc:picChg chg="del">
          <ac:chgData name="JD Landgrebe" userId="921edb75-05d0-42c9-b1e2-8db0895daacc" providerId="ADAL" clId="{96BF1103-6DA9-40CB-A37D-6CEC1F4778D4}" dt="2020-02-18T20:18:31.490" v="1966" actId="478"/>
          <ac:picMkLst>
            <pc:docMk/>
            <pc:sldMk cId="3310138030" sldId="265"/>
            <ac:picMk id="9" creationId="{F5C78CC8-7D9D-4E9B-9DCE-4554CD257848}"/>
          </ac:picMkLst>
        </pc:picChg>
        <pc:picChg chg="add mod">
          <ac:chgData name="JD Landgrebe" userId="921edb75-05d0-42c9-b1e2-8db0895daacc" providerId="ADAL" clId="{96BF1103-6DA9-40CB-A37D-6CEC1F4778D4}" dt="2020-02-18T20:42:01.323" v="2336" actId="1076"/>
          <ac:picMkLst>
            <pc:docMk/>
            <pc:sldMk cId="3310138030" sldId="265"/>
            <ac:picMk id="15" creationId="{2964E533-7042-45D8-9222-5AC9DA55CF0D}"/>
          </ac:picMkLst>
        </pc:picChg>
        <pc:picChg chg="add mod">
          <ac:chgData name="JD Landgrebe" userId="921edb75-05d0-42c9-b1e2-8db0895daacc" providerId="ADAL" clId="{96BF1103-6DA9-40CB-A37D-6CEC1F4778D4}" dt="2020-02-18T20:20:11.818" v="1982" actId="1076"/>
          <ac:picMkLst>
            <pc:docMk/>
            <pc:sldMk cId="3310138030" sldId="265"/>
            <ac:picMk id="17" creationId="{1EDB7CD6-3FF6-485B-8C6B-4BDC13CE7CAF}"/>
          </ac:picMkLst>
        </pc:picChg>
        <pc:picChg chg="add mod">
          <ac:chgData name="JD Landgrebe" userId="921edb75-05d0-42c9-b1e2-8db0895daacc" providerId="ADAL" clId="{96BF1103-6DA9-40CB-A37D-6CEC1F4778D4}" dt="2020-02-18T20:41:46.932" v="2334" actId="1076"/>
          <ac:picMkLst>
            <pc:docMk/>
            <pc:sldMk cId="3310138030" sldId="265"/>
            <ac:picMk id="19" creationId="{51D71FF6-A82D-4170-A638-5EEA391AC7C9}"/>
          </ac:picMkLst>
        </pc:picChg>
        <pc:picChg chg="add mod">
          <ac:chgData name="JD Landgrebe" userId="921edb75-05d0-42c9-b1e2-8db0895daacc" providerId="ADAL" clId="{96BF1103-6DA9-40CB-A37D-6CEC1F4778D4}" dt="2020-02-18T20:41:52.448" v="2335" actId="1076"/>
          <ac:picMkLst>
            <pc:docMk/>
            <pc:sldMk cId="3310138030" sldId="265"/>
            <ac:picMk id="21" creationId="{39060473-48BA-4AE3-9A1A-1E41B8962D99}"/>
          </ac:picMkLst>
        </pc:picChg>
      </pc:sldChg>
      <pc:sldChg chg="addSp delSp modSp add">
        <pc:chgData name="JD Landgrebe" userId="921edb75-05d0-42c9-b1e2-8db0895daacc" providerId="ADAL" clId="{96BF1103-6DA9-40CB-A37D-6CEC1F4778D4}" dt="2020-02-18T21:27:54.302" v="2508"/>
        <pc:sldMkLst>
          <pc:docMk/>
          <pc:sldMk cId="4032344838" sldId="266"/>
        </pc:sldMkLst>
        <pc:spChg chg="mod">
          <ac:chgData name="JD Landgrebe" userId="921edb75-05d0-42c9-b1e2-8db0895daacc" providerId="ADAL" clId="{96BF1103-6DA9-40CB-A37D-6CEC1F4778D4}" dt="2020-02-18T21:23:27.736" v="2441" actId="20577"/>
          <ac:spMkLst>
            <pc:docMk/>
            <pc:sldMk cId="4032344838" sldId="266"/>
            <ac:spMk id="2" creationId="{47144D05-D3D8-47B6-A66F-410337D11C8D}"/>
          </ac:spMkLst>
        </pc:spChg>
        <pc:spChg chg="mod">
          <ac:chgData name="JD Landgrebe" userId="921edb75-05d0-42c9-b1e2-8db0895daacc" providerId="ADAL" clId="{96BF1103-6DA9-40CB-A37D-6CEC1F4778D4}" dt="2020-02-18T21:27:54.302" v="2508"/>
          <ac:spMkLst>
            <pc:docMk/>
            <pc:sldMk cId="4032344838" sldId="266"/>
            <ac:spMk id="3" creationId="{AC414EC2-E8E6-4D34-AE93-4534EC0FFDA3}"/>
          </ac:spMkLst>
        </pc:spChg>
        <pc:picChg chg="add del mod">
          <ac:chgData name="JD Landgrebe" userId="921edb75-05d0-42c9-b1e2-8db0895daacc" providerId="ADAL" clId="{96BF1103-6DA9-40CB-A37D-6CEC1F4778D4}" dt="2020-02-18T21:19:15.659" v="2400" actId="931"/>
          <ac:picMkLst>
            <pc:docMk/>
            <pc:sldMk cId="4032344838" sldId="266"/>
            <ac:picMk id="5" creationId="{47795186-0802-4811-94DB-2223815BE4F0}"/>
          </ac:picMkLst>
        </pc:picChg>
        <pc:picChg chg="add mod">
          <ac:chgData name="JD Landgrebe" userId="921edb75-05d0-42c9-b1e2-8db0895daacc" providerId="ADAL" clId="{96BF1103-6DA9-40CB-A37D-6CEC1F4778D4}" dt="2020-02-18T21:22:48.408" v="2433" actId="1076"/>
          <ac:picMkLst>
            <pc:docMk/>
            <pc:sldMk cId="4032344838" sldId="266"/>
            <ac:picMk id="7" creationId="{2C17F590-E82C-465B-B922-4398EDC888B9}"/>
          </ac:picMkLst>
        </pc:picChg>
        <pc:picChg chg="add mod">
          <ac:chgData name="JD Landgrebe" userId="921edb75-05d0-42c9-b1e2-8db0895daacc" providerId="ADAL" clId="{96BF1103-6DA9-40CB-A37D-6CEC1F4778D4}" dt="2020-02-18T21:21:51.690" v="2410" actId="1076"/>
          <ac:picMkLst>
            <pc:docMk/>
            <pc:sldMk cId="4032344838" sldId="266"/>
            <ac:picMk id="9" creationId="{2ED15113-A868-4CD3-8DA9-7DB28F895301}"/>
          </ac:picMkLst>
        </pc:picChg>
        <pc:picChg chg="add mod">
          <ac:chgData name="JD Landgrebe" userId="921edb75-05d0-42c9-b1e2-8db0895daacc" providerId="ADAL" clId="{96BF1103-6DA9-40CB-A37D-6CEC1F4778D4}" dt="2020-02-18T21:22:51.018" v="2434" actId="1076"/>
          <ac:picMkLst>
            <pc:docMk/>
            <pc:sldMk cId="4032344838" sldId="266"/>
            <ac:picMk id="11" creationId="{E8F31C6A-79D2-4BBF-AE62-4FC892EC1007}"/>
          </ac:picMkLst>
        </pc:picChg>
        <pc:picChg chg="add mod">
          <ac:chgData name="JD Landgrebe" userId="921edb75-05d0-42c9-b1e2-8db0895daacc" providerId="ADAL" clId="{96BF1103-6DA9-40CB-A37D-6CEC1F4778D4}" dt="2020-02-18T21:22:57.596" v="2435" actId="1076"/>
          <ac:picMkLst>
            <pc:docMk/>
            <pc:sldMk cId="4032344838" sldId="266"/>
            <ac:picMk id="13" creationId="{BDE7C5D9-9029-4E2A-9A04-573D5C4179D0}"/>
          </ac:picMkLst>
        </pc:picChg>
      </pc:sldChg>
      <pc:sldChg chg="addSp delSp modSp add">
        <pc:chgData name="JD Landgrebe" userId="921edb75-05d0-42c9-b1e2-8db0895daacc" providerId="ADAL" clId="{96BF1103-6DA9-40CB-A37D-6CEC1F4778D4}" dt="2020-02-18T21:51:10.321" v="3041" actId="20577"/>
        <pc:sldMkLst>
          <pc:docMk/>
          <pc:sldMk cId="1481202227" sldId="267"/>
        </pc:sldMkLst>
        <pc:spChg chg="mod">
          <ac:chgData name="JD Landgrebe" userId="921edb75-05d0-42c9-b1e2-8db0895daacc" providerId="ADAL" clId="{96BF1103-6DA9-40CB-A37D-6CEC1F4778D4}" dt="2020-02-18T21:23:34.049" v="2442" actId="20577"/>
          <ac:spMkLst>
            <pc:docMk/>
            <pc:sldMk cId="1481202227" sldId="267"/>
            <ac:spMk id="2" creationId="{47000ED2-28E5-432C-9AB6-82E41C3571C2}"/>
          </ac:spMkLst>
        </pc:spChg>
        <pc:spChg chg="del">
          <ac:chgData name="JD Landgrebe" userId="921edb75-05d0-42c9-b1e2-8db0895daacc" providerId="ADAL" clId="{96BF1103-6DA9-40CB-A37D-6CEC1F4778D4}" dt="2020-02-18T21:23:58.177" v="2443" actId="931"/>
          <ac:spMkLst>
            <pc:docMk/>
            <pc:sldMk cId="1481202227" sldId="267"/>
            <ac:spMk id="3" creationId="{61BF7296-ABD2-4A78-A3C8-E4BA55B3B34D}"/>
          </ac:spMkLst>
        </pc:spChg>
        <pc:spChg chg="add mod">
          <ac:chgData name="JD Landgrebe" userId="921edb75-05d0-42c9-b1e2-8db0895daacc" providerId="ADAL" clId="{96BF1103-6DA9-40CB-A37D-6CEC1F4778D4}" dt="2020-02-18T21:30:49.818" v="2793" actId="164"/>
          <ac:spMkLst>
            <pc:docMk/>
            <pc:sldMk cId="1481202227" sldId="267"/>
            <ac:spMk id="14" creationId="{EDFACD39-D9B7-4517-AA06-103818FFBECF}"/>
          </ac:spMkLst>
        </pc:spChg>
        <pc:spChg chg="add mod">
          <ac:chgData name="JD Landgrebe" userId="921edb75-05d0-42c9-b1e2-8db0895daacc" providerId="ADAL" clId="{96BF1103-6DA9-40CB-A37D-6CEC1F4778D4}" dt="2020-02-18T21:30:49.818" v="2793" actId="164"/>
          <ac:spMkLst>
            <pc:docMk/>
            <pc:sldMk cId="1481202227" sldId="267"/>
            <ac:spMk id="15" creationId="{61DBBB32-28DB-416E-BC93-D0172455F4FD}"/>
          </ac:spMkLst>
        </pc:spChg>
        <pc:spChg chg="add mod">
          <ac:chgData name="JD Landgrebe" userId="921edb75-05d0-42c9-b1e2-8db0895daacc" providerId="ADAL" clId="{96BF1103-6DA9-40CB-A37D-6CEC1F4778D4}" dt="2020-02-18T21:30:49.818" v="2793" actId="164"/>
          <ac:spMkLst>
            <pc:docMk/>
            <pc:sldMk cId="1481202227" sldId="267"/>
            <ac:spMk id="16" creationId="{20AC66AC-1BD5-4ED0-BB55-3DE8CA422FA3}"/>
          </ac:spMkLst>
        </pc:spChg>
        <pc:spChg chg="add mod">
          <ac:chgData name="JD Landgrebe" userId="921edb75-05d0-42c9-b1e2-8db0895daacc" providerId="ADAL" clId="{96BF1103-6DA9-40CB-A37D-6CEC1F4778D4}" dt="2020-02-18T21:51:10.321" v="3041" actId="20577"/>
          <ac:spMkLst>
            <pc:docMk/>
            <pc:sldMk cId="1481202227" sldId="267"/>
            <ac:spMk id="17" creationId="{D54BFA0E-947E-41F0-9626-960AA44CFE33}"/>
          </ac:spMkLst>
        </pc:spChg>
        <pc:spChg chg="add mod">
          <ac:chgData name="JD Landgrebe" userId="921edb75-05d0-42c9-b1e2-8db0895daacc" providerId="ADAL" clId="{96BF1103-6DA9-40CB-A37D-6CEC1F4778D4}" dt="2020-02-18T21:36:28.318" v="2859" actId="1076"/>
          <ac:spMkLst>
            <pc:docMk/>
            <pc:sldMk cId="1481202227" sldId="267"/>
            <ac:spMk id="19" creationId="{BC8D98B3-C578-49C2-9D92-9E3005027252}"/>
          </ac:spMkLst>
        </pc:spChg>
        <pc:spChg chg="add mod">
          <ac:chgData name="JD Landgrebe" userId="921edb75-05d0-42c9-b1e2-8db0895daacc" providerId="ADAL" clId="{96BF1103-6DA9-40CB-A37D-6CEC1F4778D4}" dt="2020-02-18T21:36:14.224" v="2857" actId="1076"/>
          <ac:spMkLst>
            <pc:docMk/>
            <pc:sldMk cId="1481202227" sldId="267"/>
            <ac:spMk id="20" creationId="{71D44E97-7424-468A-8BDE-DA7CAE457F08}"/>
          </ac:spMkLst>
        </pc:spChg>
        <pc:spChg chg="add mod">
          <ac:chgData name="JD Landgrebe" userId="921edb75-05d0-42c9-b1e2-8db0895daacc" providerId="ADAL" clId="{96BF1103-6DA9-40CB-A37D-6CEC1F4778D4}" dt="2020-02-18T21:36:47.943" v="2878" actId="1076"/>
          <ac:spMkLst>
            <pc:docMk/>
            <pc:sldMk cId="1481202227" sldId="267"/>
            <ac:spMk id="23" creationId="{F1B6F4EA-3556-479E-98A6-A80284AD2292}"/>
          </ac:spMkLst>
        </pc:spChg>
        <pc:spChg chg="add mod">
          <ac:chgData name="JD Landgrebe" userId="921edb75-05d0-42c9-b1e2-8db0895daacc" providerId="ADAL" clId="{96BF1103-6DA9-40CB-A37D-6CEC1F4778D4}" dt="2020-02-18T21:37:26.617" v="2881" actId="207"/>
          <ac:spMkLst>
            <pc:docMk/>
            <pc:sldMk cId="1481202227" sldId="267"/>
            <ac:spMk id="24" creationId="{6FAEFDE3-EAD3-4990-A838-676F55197D79}"/>
          </ac:spMkLst>
        </pc:spChg>
        <pc:spChg chg="add mod">
          <ac:chgData name="JD Landgrebe" userId="921edb75-05d0-42c9-b1e2-8db0895daacc" providerId="ADAL" clId="{96BF1103-6DA9-40CB-A37D-6CEC1F4778D4}" dt="2020-02-18T21:37:39.977" v="2884" actId="14100"/>
          <ac:spMkLst>
            <pc:docMk/>
            <pc:sldMk cId="1481202227" sldId="267"/>
            <ac:spMk id="25" creationId="{EC7C875C-EA7B-4622-B545-C342190C8391}"/>
          </ac:spMkLst>
        </pc:spChg>
        <pc:spChg chg="add mod">
          <ac:chgData name="JD Landgrebe" userId="921edb75-05d0-42c9-b1e2-8db0895daacc" providerId="ADAL" clId="{96BF1103-6DA9-40CB-A37D-6CEC1F4778D4}" dt="2020-02-18T21:37:50.461" v="2886" actId="1076"/>
          <ac:spMkLst>
            <pc:docMk/>
            <pc:sldMk cId="1481202227" sldId="267"/>
            <ac:spMk id="26" creationId="{19D28ABA-E674-47AC-A879-484E05193895}"/>
          </ac:spMkLst>
        </pc:spChg>
        <pc:spChg chg="add mod">
          <ac:chgData name="JD Landgrebe" userId="921edb75-05d0-42c9-b1e2-8db0895daacc" providerId="ADAL" clId="{96BF1103-6DA9-40CB-A37D-6CEC1F4778D4}" dt="2020-02-18T21:38:08.680" v="2889" actId="14100"/>
          <ac:spMkLst>
            <pc:docMk/>
            <pc:sldMk cId="1481202227" sldId="267"/>
            <ac:spMk id="27" creationId="{EF8BAAA3-5920-4AD5-BB9A-F64B33DB8DB8}"/>
          </ac:spMkLst>
        </pc:spChg>
        <pc:spChg chg="add mod">
          <ac:chgData name="JD Landgrebe" userId="921edb75-05d0-42c9-b1e2-8db0895daacc" providerId="ADAL" clId="{96BF1103-6DA9-40CB-A37D-6CEC1F4778D4}" dt="2020-02-18T21:38:22.555" v="2892" actId="14100"/>
          <ac:spMkLst>
            <pc:docMk/>
            <pc:sldMk cId="1481202227" sldId="267"/>
            <ac:spMk id="28" creationId="{BD79232B-658B-40A3-914F-05556AF2E52C}"/>
          </ac:spMkLst>
        </pc:spChg>
        <pc:spChg chg="add del mod">
          <ac:chgData name="JD Landgrebe" userId="921edb75-05d0-42c9-b1e2-8db0895daacc" providerId="ADAL" clId="{96BF1103-6DA9-40CB-A37D-6CEC1F4778D4}" dt="2020-02-18T21:38:50.679" v="2898" actId="478"/>
          <ac:spMkLst>
            <pc:docMk/>
            <pc:sldMk cId="1481202227" sldId="267"/>
            <ac:spMk id="29" creationId="{C0D724B6-6762-47CF-8F23-988DB7F0EFB8}"/>
          </ac:spMkLst>
        </pc:spChg>
        <pc:spChg chg="add mod">
          <ac:chgData name="JD Landgrebe" userId="921edb75-05d0-42c9-b1e2-8db0895daacc" providerId="ADAL" clId="{96BF1103-6DA9-40CB-A37D-6CEC1F4778D4}" dt="2020-02-18T21:38:47.898" v="2897" actId="14100"/>
          <ac:spMkLst>
            <pc:docMk/>
            <pc:sldMk cId="1481202227" sldId="267"/>
            <ac:spMk id="30" creationId="{3B317E2B-89C8-4C9F-B57F-C1A21A628959}"/>
          </ac:spMkLst>
        </pc:spChg>
        <pc:spChg chg="add mod">
          <ac:chgData name="JD Landgrebe" userId="921edb75-05d0-42c9-b1e2-8db0895daacc" providerId="ADAL" clId="{96BF1103-6DA9-40CB-A37D-6CEC1F4778D4}" dt="2020-02-18T21:39:00.789" v="2900" actId="1076"/>
          <ac:spMkLst>
            <pc:docMk/>
            <pc:sldMk cId="1481202227" sldId="267"/>
            <ac:spMk id="31" creationId="{711AEABB-048D-4E65-A31E-178729088C3B}"/>
          </ac:spMkLst>
        </pc:spChg>
        <pc:spChg chg="add mod">
          <ac:chgData name="JD Landgrebe" userId="921edb75-05d0-42c9-b1e2-8db0895daacc" providerId="ADAL" clId="{96BF1103-6DA9-40CB-A37D-6CEC1F4778D4}" dt="2020-02-18T21:39:26.320" v="2908" actId="1037"/>
          <ac:spMkLst>
            <pc:docMk/>
            <pc:sldMk cId="1481202227" sldId="267"/>
            <ac:spMk id="32" creationId="{AB68E727-1494-47FC-B4CD-F32B9B209517}"/>
          </ac:spMkLst>
        </pc:spChg>
        <pc:spChg chg="add mod">
          <ac:chgData name="JD Landgrebe" userId="921edb75-05d0-42c9-b1e2-8db0895daacc" providerId="ADAL" clId="{96BF1103-6DA9-40CB-A37D-6CEC1F4778D4}" dt="2020-02-18T21:39:52.632" v="2913" actId="14100"/>
          <ac:spMkLst>
            <pc:docMk/>
            <pc:sldMk cId="1481202227" sldId="267"/>
            <ac:spMk id="33" creationId="{C8EB37B8-18BE-4B8B-8772-A76F1C51EC11}"/>
          </ac:spMkLst>
        </pc:spChg>
        <pc:spChg chg="add mod">
          <ac:chgData name="JD Landgrebe" userId="921edb75-05d0-42c9-b1e2-8db0895daacc" providerId="ADAL" clId="{96BF1103-6DA9-40CB-A37D-6CEC1F4778D4}" dt="2020-02-18T21:40:16.149" v="2917" actId="14100"/>
          <ac:spMkLst>
            <pc:docMk/>
            <pc:sldMk cId="1481202227" sldId="267"/>
            <ac:spMk id="34" creationId="{A7EBE6B0-B19D-44A0-BDE4-551F18706A83}"/>
          </ac:spMkLst>
        </pc:spChg>
        <pc:spChg chg="add mod">
          <ac:chgData name="JD Landgrebe" userId="921edb75-05d0-42c9-b1e2-8db0895daacc" providerId="ADAL" clId="{96BF1103-6DA9-40CB-A37D-6CEC1F4778D4}" dt="2020-02-18T21:40:32.805" v="2920" actId="14100"/>
          <ac:spMkLst>
            <pc:docMk/>
            <pc:sldMk cId="1481202227" sldId="267"/>
            <ac:spMk id="35" creationId="{B8A27537-0EF1-45B2-8C09-E583BE5B9B12}"/>
          </ac:spMkLst>
        </pc:spChg>
        <pc:spChg chg="add mod">
          <ac:chgData name="JD Landgrebe" userId="921edb75-05d0-42c9-b1e2-8db0895daacc" providerId="ADAL" clId="{96BF1103-6DA9-40CB-A37D-6CEC1F4778D4}" dt="2020-02-18T21:40:39.289" v="2922" actId="1076"/>
          <ac:spMkLst>
            <pc:docMk/>
            <pc:sldMk cId="1481202227" sldId="267"/>
            <ac:spMk id="36" creationId="{EDB2B154-F99D-440A-869F-7F75077202D6}"/>
          </ac:spMkLst>
        </pc:spChg>
        <pc:spChg chg="add mod">
          <ac:chgData name="JD Landgrebe" userId="921edb75-05d0-42c9-b1e2-8db0895daacc" providerId="ADAL" clId="{96BF1103-6DA9-40CB-A37D-6CEC1F4778D4}" dt="2020-02-18T21:44:06.242" v="2958" actId="1076"/>
          <ac:spMkLst>
            <pc:docMk/>
            <pc:sldMk cId="1481202227" sldId="267"/>
            <ac:spMk id="37" creationId="{6ED1957E-7F33-4491-AB63-44631BDB172A}"/>
          </ac:spMkLst>
        </pc:spChg>
        <pc:spChg chg="add mod">
          <ac:chgData name="JD Landgrebe" userId="921edb75-05d0-42c9-b1e2-8db0895daacc" providerId="ADAL" clId="{96BF1103-6DA9-40CB-A37D-6CEC1F4778D4}" dt="2020-02-18T21:44:13.086" v="2959" actId="1076"/>
          <ac:spMkLst>
            <pc:docMk/>
            <pc:sldMk cId="1481202227" sldId="267"/>
            <ac:spMk id="38" creationId="{222539E4-79B8-438C-A50A-6E1A83A75B03}"/>
          </ac:spMkLst>
        </pc:spChg>
        <pc:spChg chg="add mod">
          <ac:chgData name="JD Landgrebe" userId="921edb75-05d0-42c9-b1e2-8db0895daacc" providerId="ADAL" clId="{96BF1103-6DA9-40CB-A37D-6CEC1F4778D4}" dt="2020-02-18T21:44:57.070" v="2960" actId="1076"/>
          <ac:spMkLst>
            <pc:docMk/>
            <pc:sldMk cId="1481202227" sldId="267"/>
            <ac:spMk id="39" creationId="{5A02E08C-09CA-40A6-8EF0-D58705C4ADCA}"/>
          </ac:spMkLst>
        </pc:spChg>
        <pc:spChg chg="add mod">
          <ac:chgData name="JD Landgrebe" userId="921edb75-05d0-42c9-b1e2-8db0895daacc" providerId="ADAL" clId="{96BF1103-6DA9-40CB-A37D-6CEC1F4778D4}" dt="2020-02-18T21:45:07.883" v="2961" actId="1076"/>
          <ac:spMkLst>
            <pc:docMk/>
            <pc:sldMk cId="1481202227" sldId="267"/>
            <ac:spMk id="40" creationId="{082B185A-5BD1-4505-B00F-DD344802E915}"/>
          </ac:spMkLst>
        </pc:spChg>
        <pc:spChg chg="add mod">
          <ac:chgData name="JD Landgrebe" userId="921edb75-05d0-42c9-b1e2-8db0895daacc" providerId="ADAL" clId="{96BF1103-6DA9-40CB-A37D-6CEC1F4778D4}" dt="2020-02-18T21:45:17.197" v="2962" actId="1076"/>
          <ac:spMkLst>
            <pc:docMk/>
            <pc:sldMk cId="1481202227" sldId="267"/>
            <ac:spMk id="41" creationId="{821C3DB2-9E1A-4EE3-8D22-B2F5EF6F65BC}"/>
          </ac:spMkLst>
        </pc:spChg>
        <pc:spChg chg="add mod">
          <ac:chgData name="JD Landgrebe" userId="921edb75-05d0-42c9-b1e2-8db0895daacc" providerId="ADAL" clId="{96BF1103-6DA9-40CB-A37D-6CEC1F4778D4}" dt="2020-02-18T21:45:27.259" v="2964" actId="1076"/>
          <ac:spMkLst>
            <pc:docMk/>
            <pc:sldMk cId="1481202227" sldId="267"/>
            <ac:spMk id="42" creationId="{39940567-F797-443E-B80A-A60EBDF967A4}"/>
          </ac:spMkLst>
        </pc:spChg>
        <pc:spChg chg="add mod">
          <ac:chgData name="JD Landgrebe" userId="921edb75-05d0-42c9-b1e2-8db0895daacc" providerId="ADAL" clId="{96BF1103-6DA9-40CB-A37D-6CEC1F4778D4}" dt="2020-02-18T21:45:43.196" v="2965" actId="1076"/>
          <ac:spMkLst>
            <pc:docMk/>
            <pc:sldMk cId="1481202227" sldId="267"/>
            <ac:spMk id="43" creationId="{7B475863-58EF-4CD8-BCAF-579C0D3FF243}"/>
          </ac:spMkLst>
        </pc:spChg>
        <pc:spChg chg="add mod">
          <ac:chgData name="JD Landgrebe" userId="921edb75-05d0-42c9-b1e2-8db0895daacc" providerId="ADAL" clId="{96BF1103-6DA9-40CB-A37D-6CEC1F4778D4}" dt="2020-02-18T21:43:11.757" v="2953" actId="1076"/>
          <ac:spMkLst>
            <pc:docMk/>
            <pc:sldMk cId="1481202227" sldId="267"/>
            <ac:spMk id="44" creationId="{6D261C61-E766-48AF-AD22-12F47D80B202}"/>
          </ac:spMkLst>
        </pc:spChg>
        <pc:spChg chg="add mod">
          <ac:chgData name="JD Landgrebe" userId="921edb75-05d0-42c9-b1e2-8db0895daacc" providerId="ADAL" clId="{96BF1103-6DA9-40CB-A37D-6CEC1F4778D4}" dt="2020-02-18T21:43:27.351" v="2955" actId="1076"/>
          <ac:spMkLst>
            <pc:docMk/>
            <pc:sldMk cId="1481202227" sldId="267"/>
            <ac:spMk id="45" creationId="{FAE182CA-6659-4FD6-A752-2F230D165928}"/>
          </ac:spMkLst>
        </pc:spChg>
        <pc:spChg chg="add mod">
          <ac:chgData name="JD Landgrebe" userId="921edb75-05d0-42c9-b1e2-8db0895daacc" providerId="ADAL" clId="{96BF1103-6DA9-40CB-A37D-6CEC1F4778D4}" dt="2020-02-18T21:43:40.445" v="2957" actId="1076"/>
          <ac:spMkLst>
            <pc:docMk/>
            <pc:sldMk cId="1481202227" sldId="267"/>
            <ac:spMk id="46" creationId="{803E1191-7CA1-4D1C-936E-83CDD2339330}"/>
          </ac:spMkLst>
        </pc:spChg>
        <pc:spChg chg="add del">
          <ac:chgData name="JD Landgrebe" userId="921edb75-05d0-42c9-b1e2-8db0895daacc" providerId="ADAL" clId="{96BF1103-6DA9-40CB-A37D-6CEC1F4778D4}" dt="2020-02-18T21:46:22.993" v="2969"/>
          <ac:spMkLst>
            <pc:docMk/>
            <pc:sldMk cId="1481202227" sldId="267"/>
            <ac:spMk id="47" creationId="{8535FA05-683A-4C32-9F97-A00A906675AF}"/>
          </ac:spMkLst>
        </pc:spChg>
        <pc:spChg chg="add del">
          <ac:chgData name="JD Landgrebe" userId="921edb75-05d0-42c9-b1e2-8db0895daacc" providerId="ADAL" clId="{96BF1103-6DA9-40CB-A37D-6CEC1F4778D4}" dt="2020-02-18T21:46:22.993" v="2969"/>
          <ac:spMkLst>
            <pc:docMk/>
            <pc:sldMk cId="1481202227" sldId="267"/>
            <ac:spMk id="48" creationId="{FC53F54B-3406-4E61-AAD3-A4432DEDD0AF}"/>
          </ac:spMkLst>
        </pc:spChg>
        <pc:spChg chg="add mod">
          <ac:chgData name="JD Landgrebe" userId="921edb75-05d0-42c9-b1e2-8db0895daacc" providerId="ADAL" clId="{96BF1103-6DA9-40CB-A37D-6CEC1F4778D4}" dt="2020-02-18T21:46:54.244" v="2972" actId="14100"/>
          <ac:spMkLst>
            <pc:docMk/>
            <pc:sldMk cId="1481202227" sldId="267"/>
            <ac:spMk id="49" creationId="{0D719601-841E-480C-B850-B982E9A8DC0A}"/>
          </ac:spMkLst>
        </pc:spChg>
        <pc:spChg chg="add mod">
          <ac:chgData name="JD Landgrebe" userId="921edb75-05d0-42c9-b1e2-8db0895daacc" providerId="ADAL" clId="{96BF1103-6DA9-40CB-A37D-6CEC1F4778D4}" dt="2020-02-18T21:46:58.805" v="2974" actId="20577"/>
          <ac:spMkLst>
            <pc:docMk/>
            <pc:sldMk cId="1481202227" sldId="267"/>
            <ac:spMk id="50" creationId="{04140F0A-3A6F-4E4D-8633-303254012239}"/>
          </ac:spMkLst>
        </pc:spChg>
        <pc:spChg chg="add mod">
          <ac:chgData name="JD Landgrebe" userId="921edb75-05d0-42c9-b1e2-8db0895daacc" providerId="ADAL" clId="{96BF1103-6DA9-40CB-A37D-6CEC1F4778D4}" dt="2020-02-18T21:47:16.633" v="2976" actId="1076"/>
          <ac:spMkLst>
            <pc:docMk/>
            <pc:sldMk cId="1481202227" sldId="267"/>
            <ac:spMk id="51" creationId="{0ACCFE4F-39BF-409D-89AE-F2717918BB6B}"/>
          </ac:spMkLst>
        </pc:spChg>
        <pc:spChg chg="add mod">
          <ac:chgData name="JD Landgrebe" userId="921edb75-05d0-42c9-b1e2-8db0895daacc" providerId="ADAL" clId="{96BF1103-6DA9-40CB-A37D-6CEC1F4778D4}" dt="2020-02-18T21:47:21.977" v="2978" actId="20577"/>
          <ac:spMkLst>
            <pc:docMk/>
            <pc:sldMk cId="1481202227" sldId="267"/>
            <ac:spMk id="52" creationId="{9473AB44-CEDB-42DE-A01C-E67C57E23BB0}"/>
          </ac:spMkLst>
        </pc:spChg>
        <pc:spChg chg="add mod">
          <ac:chgData name="JD Landgrebe" userId="921edb75-05d0-42c9-b1e2-8db0895daacc" providerId="ADAL" clId="{96BF1103-6DA9-40CB-A37D-6CEC1F4778D4}" dt="2020-02-18T21:47:55.102" v="2981" actId="14100"/>
          <ac:spMkLst>
            <pc:docMk/>
            <pc:sldMk cId="1481202227" sldId="267"/>
            <ac:spMk id="53" creationId="{07456EDF-49F0-4228-AF54-4ABA6A38AD2E}"/>
          </ac:spMkLst>
        </pc:spChg>
        <pc:spChg chg="add mod">
          <ac:chgData name="JD Landgrebe" userId="921edb75-05d0-42c9-b1e2-8db0895daacc" providerId="ADAL" clId="{96BF1103-6DA9-40CB-A37D-6CEC1F4778D4}" dt="2020-02-18T21:48:11.603" v="2984" actId="20577"/>
          <ac:spMkLst>
            <pc:docMk/>
            <pc:sldMk cId="1481202227" sldId="267"/>
            <ac:spMk id="54" creationId="{DD1B6AFD-B9DD-43CA-BBD5-8FC1E9FAD53E}"/>
          </ac:spMkLst>
        </pc:spChg>
        <pc:spChg chg="add mod">
          <ac:chgData name="JD Landgrebe" userId="921edb75-05d0-42c9-b1e2-8db0895daacc" providerId="ADAL" clId="{96BF1103-6DA9-40CB-A37D-6CEC1F4778D4}" dt="2020-02-18T21:48:49.180" v="2987" actId="1076"/>
          <ac:spMkLst>
            <pc:docMk/>
            <pc:sldMk cId="1481202227" sldId="267"/>
            <ac:spMk id="55" creationId="{24A020CE-F15F-469F-AF92-ACA0F6601FB0}"/>
          </ac:spMkLst>
        </pc:spChg>
        <pc:spChg chg="add mod">
          <ac:chgData name="JD Landgrebe" userId="921edb75-05d0-42c9-b1e2-8db0895daacc" providerId="ADAL" clId="{96BF1103-6DA9-40CB-A37D-6CEC1F4778D4}" dt="2020-02-18T21:48:57.930" v="2989" actId="20577"/>
          <ac:spMkLst>
            <pc:docMk/>
            <pc:sldMk cId="1481202227" sldId="267"/>
            <ac:spMk id="56" creationId="{0CB23051-56B6-45EC-809B-EFB62122700E}"/>
          </ac:spMkLst>
        </pc:spChg>
        <pc:grpChg chg="add mod">
          <ac:chgData name="JD Landgrebe" userId="921edb75-05d0-42c9-b1e2-8db0895daacc" providerId="ADAL" clId="{96BF1103-6DA9-40CB-A37D-6CEC1F4778D4}" dt="2020-02-18T21:50:28.384" v="3038" actId="1076"/>
          <ac:grpSpMkLst>
            <pc:docMk/>
            <pc:sldMk cId="1481202227" sldId="267"/>
            <ac:grpSpMk id="18" creationId="{8C593B09-83F8-4AC9-A071-ED9F3EADE450}"/>
          </ac:grpSpMkLst>
        </pc:grpChg>
        <pc:picChg chg="add mod">
          <ac:chgData name="JD Landgrebe" userId="921edb75-05d0-42c9-b1e2-8db0895daacc" providerId="ADAL" clId="{96BF1103-6DA9-40CB-A37D-6CEC1F4778D4}" dt="2020-02-18T21:39:40.508" v="2911" actId="1076"/>
          <ac:picMkLst>
            <pc:docMk/>
            <pc:sldMk cId="1481202227" sldId="267"/>
            <ac:picMk id="5" creationId="{6EEF594A-BE10-470F-93BD-A261F4F071CC}"/>
          </ac:picMkLst>
        </pc:picChg>
        <pc:picChg chg="add del mod">
          <ac:chgData name="JD Landgrebe" userId="921edb75-05d0-42c9-b1e2-8db0895daacc" providerId="ADAL" clId="{96BF1103-6DA9-40CB-A37D-6CEC1F4778D4}" dt="2020-02-18T21:25:08.506" v="2462" actId="478"/>
          <ac:picMkLst>
            <pc:docMk/>
            <pc:sldMk cId="1481202227" sldId="267"/>
            <ac:picMk id="7" creationId="{6A19B00E-1300-4D36-A6C7-AE66BC04D688}"/>
          </ac:picMkLst>
        </pc:picChg>
        <pc:picChg chg="add mod">
          <ac:chgData name="JD Landgrebe" userId="921edb75-05d0-42c9-b1e2-8db0895daacc" providerId="ADAL" clId="{96BF1103-6DA9-40CB-A37D-6CEC1F4778D4}" dt="2020-02-18T21:30:49.818" v="2793" actId="164"/>
          <ac:picMkLst>
            <pc:docMk/>
            <pc:sldMk cId="1481202227" sldId="267"/>
            <ac:picMk id="9" creationId="{5833EC93-7605-4654-95F6-1A0F770CCB49}"/>
          </ac:picMkLst>
        </pc:picChg>
        <pc:picChg chg="add mod">
          <ac:chgData name="JD Landgrebe" userId="921edb75-05d0-42c9-b1e2-8db0895daacc" providerId="ADAL" clId="{96BF1103-6DA9-40CB-A37D-6CEC1F4778D4}" dt="2020-02-18T21:46:12.415" v="2968" actId="1076"/>
          <ac:picMkLst>
            <pc:docMk/>
            <pc:sldMk cId="1481202227" sldId="267"/>
            <ac:picMk id="11" creationId="{7F267BD4-7CC9-4F54-850D-4916F2924652}"/>
          </ac:picMkLst>
        </pc:picChg>
        <pc:picChg chg="add del mod">
          <ac:chgData name="JD Landgrebe" userId="921edb75-05d0-42c9-b1e2-8db0895daacc" providerId="ADAL" clId="{96BF1103-6DA9-40CB-A37D-6CEC1F4778D4}" dt="2020-02-18T21:24:04.443" v="2454" actId="478"/>
          <ac:picMkLst>
            <pc:docMk/>
            <pc:sldMk cId="1481202227" sldId="267"/>
            <ac:picMk id="13" creationId="{7A039961-D034-4F36-886D-42034F79FD52}"/>
          </ac:picMkLst>
        </pc:picChg>
        <pc:picChg chg="add mod">
          <ac:chgData name="JD Landgrebe" userId="921edb75-05d0-42c9-b1e2-8db0895daacc" providerId="ADAL" clId="{96BF1103-6DA9-40CB-A37D-6CEC1F4778D4}" dt="2020-02-18T21:35:51.724" v="2854" actId="1076"/>
          <ac:picMkLst>
            <pc:docMk/>
            <pc:sldMk cId="1481202227" sldId="267"/>
            <ac:picMk id="22" creationId="{21322FA6-5DB3-4883-B777-1A3B4750DBEC}"/>
          </ac:picMkLst>
        </pc:picChg>
      </pc:sldChg>
    </pc:docChg>
  </pc:docChgLst>
  <pc:docChgLst>
    <pc:chgData name="JD Landgrebe" userId="921edb75-05d0-42c9-b1e2-8db0895daacc" providerId="ADAL" clId="{6B4CB43D-177F-D547-8CBF-A9D3C382FBF0}"/>
    <pc:docChg chg="custSel modSld">
      <pc:chgData name="JD Landgrebe" userId="921edb75-05d0-42c9-b1e2-8db0895daacc" providerId="ADAL" clId="{6B4CB43D-177F-D547-8CBF-A9D3C382FBF0}" dt="2020-03-24T09:38:48.074" v="14" actId="403"/>
      <pc:docMkLst>
        <pc:docMk/>
      </pc:docMkLst>
      <pc:sldChg chg="modSp">
        <pc:chgData name="JD Landgrebe" userId="921edb75-05d0-42c9-b1e2-8db0895daacc" providerId="ADAL" clId="{6B4CB43D-177F-D547-8CBF-A9D3C382FBF0}" dt="2020-03-24T09:06:10.015" v="1" actId="20577"/>
        <pc:sldMkLst>
          <pc:docMk/>
          <pc:sldMk cId="1160416326" sldId="256"/>
        </pc:sldMkLst>
        <pc:spChg chg="mod">
          <ac:chgData name="JD Landgrebe" userId="921edb75-05d0-42c9-b1e2-8db0895daacc" providerId="ADAL" clId="{6B4CB43D-177F-D547-8CBF-A9D3C382FBF0}" dt="2020-03-24T09:06:10.015" v="1" actId="20577"/>
          <ac:spMkLst>
            <pc:docMk/>
            <pc:sldMk cId="1160416326" sldId="256"/>
            <ac:spMk id="2" creationId="{AD01B61E-9FFB-4EB6-A506-9C9F4E3651FB}"/>
          </ac:spMkLst>
        </pc:spChg>
      </pc:sldChg>
      <pc:sldChg chg="modSp">
        <pc:chgData name="JD Landgrebe" userId="921edb75-05d0-42c9-b1e2-8db0895daacc" providerId="ADAL" clId="{6B4CB43D-177F-D547-8CBF-A9D3C382FBF0}" dt="2020-03-24T09:38:48.074" v="14" actId="403"/>
        <pc:sldMkLst>
          <pc:docMk/>
          <pc:sldMk cId="2167497379" sldId="257"/>
        </pc:sldMkLst>
        <pc:spChg chg="mod">
          <ac:chgData name="JD Landgrebe" userId="921edb75-05d0-42c9-b1e2-8db0895daacc" providerId="ADAL" clId="{6B4CB43D-177F-D547-8CBF-A9D3C382FBF0}" dt="2020-03-24T09:38:48.074" v="14" actId="403"/>
          <ac:spMkLst>
            <pc:docMk/>
            <pc:sldMk cId="2167497379" sldId="257"/>
            <ac:spMk id="3" creationId="{F6CC5DE2-2678-4F40-A49A-D84BF4E75F4F}"/>
          </ac:spMkLst>
        </pc:spChg>
      </pc:sldChg>
      <pc:sldChg chg="modSp">
        <pc:chgData name="JD Landgrebe" userId="921edb75-05d0-42c9-b1e2-8db0895daacc" providerId="ADAL" clId="{6B4CB43D-177F-D547-8CBF-A9D3C382FBF0}" dt="2020-03-24T09:06:36.955" v="2" actId="20577"/>
        <pc:sldMkLst>
          <pc:docMk/>
          <pc:sldMk cId="3420838183" sldId="259"/>
        </pc:sldMkLst>
        <pc:spChg chg="mod">
          <ac:chgData name="JD Landgrebe" userId="921edb75-05d0-42c9-b1e2-8db0895daacc" providerId="ADAL" clId="{6B4CB43D-177F-D547-8CBF-A9D3C382FBF0}" dt="2020-03-24T09:06:36.955" v="2" actId="20577"/>
          <ac:spMkLst>
            <pc:docMk/>
            <pc:sldMk cId="3420838183" sldId="259"/>
            <ac:spMk id="4" creationId="{23838F0E-390A-4935-9128-B1E0B411F3BD}"/>
          </ac:spMkLst>
        </pc:spChg>
      </pc:sldChg>
      <pc:sldChg chg="addSp delSp modSp">
        <pc:chgData name="JD Landgrebe" userId="921edb75-05d0-42c9-b1e2-8db0895daacc" providerId="ADAL" clId="{6B4CB43D-177F-D547-8CBF-A9D3C382FBF0}" dt="2020-03-24T09:26:49.871" v="11" actId="14100"/>
        <pc:sldMkLst>
          <pc:docMk/>
          <pc:sldMk cId="1804068571" sldId="260"/>
        </pc:sldMkLst>
        <pc:spChg chg="add del mod">
          <ac:chgData name="JD Landgrebe" userId="921edb75-05d0-42c9-b1e2-8db0895daacc" providerId="ADAL" clId="{6B4CB43D-177F-D547-8CBF-A9D3C382FBF0}" dt="2020-03-24T09:26:25.234" v="4" actId="931"/>
          <ac:spMkLst>
            <pc:docMk/>
            <pc:sldMk cId="1804068571" sldId="260"/>
            <ac:spMk id="4" creationId="{3A2DEFDB-D85A-3D4E-A724-28333B5EB43D}"/>
          </ac:spMkLst>
        </pc:spChg>
        <pc:spChg chg="mod">
          <ac:chgData name="JD Landgrebe" userId="921edb75-05d0-42c9-b1e2-8db0895daacc" providerId="ADAL" clId="{6B4CB43D-177F-D547-8CBF-A9D3C382FBF0}" dt="2020-03-24T09:26:42.097" v="9" actId="14100"/>
          <ac:spMkLst>
            <pc:docMk/>
            <pc:sldMk cId="1804068571" sldId="260"/>
            <ac:spMk id="15" creationId="{F1B7741F-94E1-4303-9F18-9E99B77FBF7D}"/>
          </ac:spMkLst>
        </pc:spChg>
        <pc:picChg chg="add mod">
          <ac:chgData name="JD Landgrebe" userId="921edb75-05d0-42c9-b1e2-8db0895daacc" providerId="ADAL" clId="{6B4CB43D-177F-D547-8CBF-A9D3C382FBF0}" dt="2020-03-24T09:26:49.871" v="11" actId="14100"/>
          <ac:picMkLst>
            <pc:docMk/>
            <pc:sldMk cId="1804068571" sldId="260"/>
            <ac:picMk id="6" creationId="{5CBD8F2A-3D77-3C41-B8F3-FFC4B3E573F9}"/>
          </ac:picMkLst>
        </pc:picChg>
        <pc:picChg chg="del">
          <ac:chgData name="JD Landgrebe" userId="921edb75-05d0-42c9-b1e2-8db0895daacc" providerId="ADAL" clId="{6B4CB43D-177F-D547-8CBF-A9D3C382FBF0}" dt="2020-03-24T09:25:35.331" v="3" actId="478"/>
          <ac:picMkLst>
            <pc:docMk/>
            <pc:sldMk cId="1804068571" sldId="260"/>
            <ac:picMk id="17" creationId="{85809E8F-4050-4EC0-B299-906A215AED1C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9/11/23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167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9/11/23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205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9/11/23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86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9/11/23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323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9/11/23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152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9/11/23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none" baseline="0"/>
            </a:lvl1pPr>
          </a:lstStyle>
          <a:p>
            <a:r>
              <a:rPr lang="en-US"/>
              <a:t>Covered under MIT Open-Source License, © 2024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436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9/11/23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105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9/11/23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854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9/11/23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401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9/11/23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r>
              <a:rPr lang="en-US" dirty="0"/>
              <a:t>Covered Under MIT Open Source License, © 2024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95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9/11/23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852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9/11/23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1385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698" r:id="rId6"/>
    <p:sldLayoutId id="2147483694" r:id="rId7"/>
    <p:sldLayoutId id="2147483695" r:id="rId8"/>
    <p:sldLayoutId id="2147483696" r:id="rId9"/>
    <p:sldLayoutId id="2147483697" r:id="rId10"/>
    <p:sldLayoutId id="2147483699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as.com/en_us/software/viya.html" TargetMode="External"/><Relationship Id="rId2" Type="http://schemas.openxmlformats.org/officeDocument/2006/relationships/hyperlink" Target="https://www.jmp.com/en_us/hom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01B61E-9FFB-4EB6-A506-9C9F4E3651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877978" cy="3779995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JMP Intro Tutorial For Engineers and Scientists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0DA793-322F-4FF7-8530-524FB53C7C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 fontScale="85000" lnSpcReduction="10000"/>
          </a:bodyPr>
          <a:lstStyle/>
          <a:p>
            <a:r>
              <a:rPr lang="en-US" sz="2000" dirty="0"/>
              <a:t>J.D. Landgrebe, </a:t>
            </a:r>
          </a:p>
          <a:p>
            <a:r>
              <a:rPr lang="en-US" sz="2000" dirty="0"/>
              <a:t>Dept. of Chemical Engineering</a:t>
            </a:r>
          </a:p>
          <a:p>
            <a:r>
              <a:rPr lang="en-US" sz="2000" cap="none" dirty="0"/>
              <a:t>landgreb@udel.edu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542D8-EDA8-4ECD-9741-237D47FFD2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0" r="20283" b="-1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604163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5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37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9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41">
            <a:extLst>
              <a:ext uri="{FF2B5EF4-FFF2-40B4-BE49-F238E27FC236}">
                <a16:creationId xmlns:a16="http://schemas.microsoft.com/office/drawing/2014/main" id="{BFBC75CB-7D0F-4FA6-8CF0-B4D3F6B60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43">
            <a:extLst>
              <a:ext uri="{FF2B5EF4-FFF2-40B4-BE49-F238E27FC236}">
                <a16:creationId xmlns:a16="http://schemas.microsoft.com/office/drawing/2014/main" id="{BB2B7FE1-7C65-43D0-B408-6986D65BA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7E90FFC-D91A-4F4A-88DC-42BF266F8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038FB0B-EBC4-4A9F-9698-4C81FC8CA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645BA97-6154-7714-9CA4-2177BCC1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556002" cy="1372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Basic Analyses </a:t>
            </a:r>
            <a:r>
              <a:rPr lang="en-US" sz="2400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(Distribution of Data)</a:t>
            </a:r>
            <a:endParaRPr lang="en-US" b="0" kern="1200" cap="all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C8345-736B-51B2-957E-CEDE560B6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2438399"/>
            <a:ext cx="3556001" cy="35644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Analyze menu has available analyses</a:t>
            </a:r>
          </a:p>
          <a:p>
            <a:r>
              <a:rPr lang="en-US" dirty="0">
                <a:solidFill>
                  <a:srgbClr val="FFFFFF"/>
                </a:solidFill>
              </a:rPr>
              <a:t>Choose Analyze / Distribution to view distributions and stats for Viscosity and pH data</a:t>
            </a:r>
          </a:p>
          <a:p>
            <a:r>
              <a:rPr lang="en-US" dirty="0">
                <a:solidFill>
                  <a:srgbClr val="FFFFFF"/>
                </a:solidFill>
              </a:rPr>
              <a:t>Drag variables to Y, Columns box and click OK button</a:t>
            </a:r>
          </a:p>
        </p:txBody>
      </p:sp>
      <p:pic>
        <p:nvPicPr>
          <p:cNvPr id="12" name="Content Placeholder 11" descr="A screenshot of a computer&#10;&#10;Description automatically generated">
            <a:extLst>
              <a:ext uri="{FF2B5EF4-FFF2-40B4-BE49-F238E27FC236}">
                <a16:creationId xmlns:a16="http://schemas.microsoft.com/office/drawing/2014/main" id="{E34A5B42-720C-928B-F31F-2F7C8A9F7A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506" y="1612106"/>
            <a:ext cx="2124768" cy="3633787"/>
          </a:xfr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ED561A9-98D7-9205-6CB5-4D17F104BB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950" y="112344"/>
            <a:ext cx="5404606" cy="2547998"/>
          </a:xfrm>
          <a:prstGeom prst="rect">
            <a:avLst/>
          </a:prstGeom>
        </p:spPr>
      </p:pic>
      <p:pic>
        <p:nvPicPr>
          <p:cNvPr id="23" name="Picture 22" descr="A screenshot of a graph&#10;&#10;Description automatically generated">
            <a:extLst>
              <a:ext uri="{FF2B5EF4-FFF2-40B4-BE49-F238E27FC236}">
                <a16:creationId xmlns:a16="http://schemas.microsoft.com/office/drawing/2014/main" id="{A5A36F53-B562-DB36-2D04-6B26B55281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8514" y="1945138"/>
            <a:ext cx="3565251" cy="4702664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3456740-0A72-98C2-47CD-99C7215C3B25}"/>
              </a:ext>
            </a:extLst>
          </p:cNvPr>
          <p:cNvSpPr/>
          <p:nvPr/>
        </p:nvSpPr>
        <p:spPr>
          <a:xfrm>
            <a:off x="9618127" y="808709"/>
            <a:ext cx="1365638" cy="39649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9BC2EDA-8630-1612-B3D0-1C8887F0E849}"/>
              </a:ext>
            </a:extLst>
          </p:cNvPr>
          <p:cNvSpPr/>
          <p:nvPr/>
        </p:nvSpPr>
        <p:spPr>
          <a:xfrm>
            <a:off x="11219543" y="761999"/>
            <a:ext cx="872544" cy="29309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8D4970-849B-05AC-2405-87CE6CA2EAB9}"/>
              </a:ext>
            </a:extLst>
          </p:cNvPr>
          <p:cNvSpPr/>
          <p:nvPr/>
        </p:nvSpPr>
        <p:spPr>
          <a:xfrm>
            <a:off x="10375133" y="429076"/>
            <a:ext cx="308225" cy="308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B6A7B06-6333-2518-EAF7-5670C7D3BD02}"/>
              </a:ext>
            </a:extLst>
          </p:cNvPr>
          <p:cNvSpPr/>
          <p:nvPr/>
        </p:nvSpPr>
        <p:spPr>
          <a:xfrm>
            <a:off x="11756385" y="394527"/>
            <a:ext cx="308225" cy="308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5776821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5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37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9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41">
            <a:extLst>
              <a:ext uri="{FF2B5EF4-FFF2-40B4-BE49-F238E27FC236}">
                <a16:creationId xmlns:a16="http://schemas.microsoft.com/office/drawing/2014/main" id="{BFBC75CB-7D0F-4FA6-8CF0-B4D3F6B60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43">
            <a:extLst>
              <a:ext uri="{FF2B5EF4-FFF2-40B4-BE49-F238E27FC236}">
                <a16:creationId xmlns:a16="http://schemas.microsoft.com/office/drawing/2014/main" id="{BB2B7FE1-7C65-43D0-B408-6986D65BA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7E90FFC-D91A-4F4A-88DC-42BF266F8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038FB0B-EBC4-4A9F-9698-4C81FC8CA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645BA97-6154-7714-9CA4-2177BCC1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556002" cy="1372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Basic Analyses </a:t>
            </a:r>
            <a:b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400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(Fit Y by X)</a:t>
            </a:r>
            <a:endParaRPr lang="en-US" b="0" kern="1200" cap="all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C8345-736B-51B2-957E-CEDE560B6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2438399"/>
            <a:ext cx="3556001" cy="35644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Analyze menu has available analyses</a:t>
            </a:r>
          </a:p>
          <a:p>
            <a:r>
              <a:rPr lang="en-US" dirty="0">
                <a:solidFill>
                  <a:srgbClr val="FFFFFF"/>
                </a:solidFill>
              </a:rPr>
              <a:t>Choose Analyze / Fit Y by X to create a scatterplot with Viscosity and pH data</a:t>
            </a:r>
          </a:p>
          <a:p>
            <a:r>
              <a:rPr lang="en-US" dirty="0">
                <a:solidFill>
                  <a:srgbClr val="FFFFFF"/>
                </a:solidFill>
              </a:rPr>
              <a:t>Red arrow menu has analysis and fitting options</a:t>
            </a:r>
          </a:p>
        </p:txBody>
      </p:sp>
      <p:pic>
        <p:nvPicPr>
          <p:cNvPr id="29" name="Content Placeholder 28" descr="A screenshot of a computer&#10;&#10;Description automatically generated">
            <a:extLst>
              <a:ext uri="{FF2B5EF4-FFF2-40B4-BE49-F238E27FC236}">
                <a16:creationId xmlns:a16="http://schemas.microsoft.com/office/drawing/2014/main" id="{806F9BC1-6F14-4A4A-B07A-86572A2DBFB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851" y="230510"/>
            <a:ext cx="2074079" cy="3633787"/>
          </a:xfrm>
        </p:spPr>
      </p:pic>
      <p:pic>
        <p:nvPicPr>
          <p:cNvPr id="31" name="Picture 30" descr="A screenshot of a computer&#10;&#10;Description automatically generated">
            <a:extLst>
              <a:ext uri="{FF2B5EF4-FFF2-40B4-BE49-F238E27FC236}">
                <a16:creationId xmlns:a16="http://schemas.microsoft.com/office/drawing/2014/main" id="{004AA9BE-C0D2-E8C1-0B41-17324FB7EB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8998" y="562021"/>
            <a:ext cx="5157288" cy="3351494"/>
          </a:xfrm>
          <a:prstGeom prst="rect">
            <a:avLst/>
          </a:prstGeom>
        </p:spPr>
      </p:pic>
      <p:pic>
        <p:nvPicPr>
          <p:cNvPr id="33" name="Picture 32" descr="A screen shot of a graph&#10;&#10;Description automatically generated">
            <a:extLst>
              <a:ext uri="{FF2B5EF4-FFF2-40B4-BE49-F238E27FC236}">
                <a16:creationId xmlns:a16="http://schemas.microsoft.com/office/drawing/2014/main" id="{24BC3210-BC13-68A1-4416-F4C63EDFBD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634" y="3018970"/>
            <a:ext cx="3870689" cy="3539507"/>
          </a:xfrm>
          <a:prstGeom prst="rect">
            <a:avLst/>
          </a:prstGeom>
        </p:spPr>
      </p:pic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6A6ED224-26F4-4A6C-6AE8-CBC93F18B60C}"/>
              </a:ext>
            </a:extLst>
          </p:cNvPr>
          <p:cNvSpPr/>
          <p:nvPr/>
        </p:nvSpPr>
        <p:spPr>
          <a:xfrm>
            <a:off x="9487499" y="1201368"/>
            <a:ext cx="1231360" cy="27464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F25E1C8E-BC45-4DF3-A16F-F03F76D98E6E}"/>
              </a:ext>
            </a:extLst>
          </p:cNvPr>
          <p:cNvSpPr/>
          <p:nvPr/>
        </p:nvSpPr>
        <p:spPr>
          <a:xfrm>
            <a:off x="10994573" y="1182912"/>
            <a:ext cx="872544" cy="29309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0639BAD1-57F7-1A5B-D267-585690659BD6}"/>
              </a:ext>
            </a:extLst>
          </p:cNvPr>
          <p:cNvSpPr/>
          <p:nvPr/>
        </p:nvSpPr>
        <p:spPr>
          <a:xfrm>
            <a:off x="10193704" y="1538931"/>
            <a:ext cx="308225" cy="308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04E6545-DAAC-5903-EA01-63DB75DAA157}"/>
              </a:ext>
            </a:extLst>
          </p:cNvPr>
          <p:cNvSpPr/>
          <p:nvPr/>
        </p:nvSpPr>
        <p:spPr>
          <a:xfrm>
            <a:off x="11531415" y="815440"/>
            <a:ext cx="308225" cy="308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53657BC-6D6E-46C7-0E1A-A67F1C212EC9}"/>
              </a:ext>
            </a:extLst>
          </p:cNvPr>
          <p:cNvSpPr/>
          <p:nvPr/>
        </p:nvSpPr>
        <p:spPr>
          <a:xfrm>
            <a:off x="9487499" y="1922460"/>
            <a:ext cx="1231360" cy="27464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8AD1E4FB-EE63-567F-7D4F-F782FFD94477}"/>
              </a:ext>
            </a:extLst>
          </p:cNvPr>
          <p:cNvSpPr/>
          <p:nvPr/>
        </p:nvSpPr>
        <p:spPr>
          <a:xfrm>
            <a:off x="6653848" y="3265631"/>
            <a:ext cx="400087" cy="27464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0ABA6063-2DEC-0D64-A8EF-8D4B9A9F4A82}"/>
              </a:ext>
            </a:extLst>
          </p:cNvPr>
          <p:cNvSpPr/>
          <p:nvPr/>
        </p:nvSpPr>
        <p:spPr>
          <a:xfrm>
            <a:off x="6353727" y="2864857"/>
            <a:ext cx="308225" cy="308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3</a:t>
            </a:r>
          </a:p>
        </p:txBody>
      </p:sp>
      <p:pic>
        <p:nvPicPr>
          <p:cNvPr id="42" name="Picture 41" descr="A screenshot of a computer&#10;&#10;Description automatically generated">
            <a:extLst>
              <a:ext uri="{FF2B5EF4-FFF2-40B4-BE49-F238E27FC236}">
                <a16:creationId xmlns:a16="http://schemas.microsoft.com/office/drawing/2014/main" id="{B55B5976-66BE-AC61-DDE0-A123491C16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1665" y="3684919"/>
            <a:ext cx="1292183" cy="263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9258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5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37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9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41">
            <a:extLst>
              <a:ext uri="{FF2B5EF4-FFF2-40B4-BE49-F238E27FC236}">
                <a16:creationId xmlns:a16="http://schemas.microsoft.com/office/drawing/2014/main" id="{BFBC75CB-7D0F-4FA6-8CF0-B4D3F6B60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43">
            <a:extLst>
              <a:ext uri="{FF2B5EF4-FFF2-40B4-BE49-F238E27FC236}">
                <a16:creationId xmlns:a16="http://schemas.microsoft.com/office/drawing/2014/main" id="{BB2B7FE1-7C65-43D0-B408-6986D65BA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7E90FFC-D91A-4F4A-88DC-42BF266F8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038FB0B-EBC4-4A9F-9698-4C81FC8CA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645BA97-6154-7714-9CA4-2177BCC1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556002" cy="1372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Basic Analyses </a:t>
            </a:r>
            <a:b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400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(Summarize By)</a:t>
            </a:r>
            <a:endParaRPr lang="en-US" b="0" kern="1200" cap="all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C8345-736B-51B2-957E-CEDE560B6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2438399"/>
            <a:ext cx="3556001" cy="35644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Tables menu has available summary and data reshaping actions</a:t>
            </a:r>
          </a:p>
          <a:p>
            <a:r>
              <a:rPr lang="en-US" dirty="0">
                <a:solidFill>
                  <a:srgbClr val="FFFFFF"/>
                </a:solidFill>
              </a:rPr>
              <a:t>Choose Tables / Summary to get averages by Batch</a:t>
            </a:r>
          </a:p>
          <a:p>
            <a:r>
              <a:rPr lang="en-US" dirty="0">
                <a:solidFill>
                  <a:srgbClr val="FFFFFF"/>
                </a:solidFill>
              </a:rPr>
              <a:t>Helpful options for customizing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statistics column name format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Keep dialog open</a:t>
            </a:r>
          </a:p>
          <a:p>
            <a:r>
              <a:rPr lang="en-US" dirty="0">
                <a:solidFill>
                  <a:srgbClr val="FFFFFF"/>
                </a:solidFill>
              </a:rPr>
              <a:t>Use “Apply” button once satisfied with Summary preview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1C567DAE-8DD5-778B-9EE9-8CB972E761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7755" y="2834733"/>
            <a:ext cx="4765706" cy="3796087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B4BF4B55-9440-BFD7-1593-A2C064EA69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0445" y="358858"/>
            <a:ext cx="3549584" cy="2219313"/>
          </a:xfrm>
          <a:prstGeom prst="rect">
            <a:avLst/>
          </a:prstGeom>
        </p:spPr>
      </p:pic>
      <p:pic>
        <p:nvPicPr>
          <p:cNvPr id="11" name="Picture 10" descr="A screenshot of a phone&#10;&#10;Description automatically generated">
            <a:extLst>
              <a:ext uri="{FF2B5EF4-FFF2-40B4-BE49-F238E27FC236}">
                <a16:creationId xmlns:a16="http://schemas.microsoft.com/office/drawing/2014/main" id="{1645AF49-2224-1ACA-9C80-A511424874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8811" y="812325"/>
            <a:ext cx="1361837" cy="2967459"/>
          </a:xfrm>
          <a:prstGeom prst="rect">
            <a:avLst/>
          </a:prstGeom>
        </p:spPr>
      </p:pic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6A6ED224-26F4-4A6C-6AE8-CBC93F18B60C}"/>
              </a:ext>
            </a:extLst>
          </p:cNvPr>
          <p:cNvSpPr/>
          <p:nvPr/>
        </p:nvSpPr>
        <p:spPr>
          <a:xfrm>
            <a:off x="7336837" y="1557557"/>
            <a:ext cx="1103462" cy="30822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F25E1C8E-BC45-4DF3-A16F-F03F76D98E6E}"/>
              </a:ext>
            </a:extLst>
          </p:cNvPr>
          <p:cNvSpPr/>
          <p:nvPr/>
        </p:nvSpPr>
        <p:spPr>
          <a:xfrm>
            <a:off x="9316080" y="1395442"/>
            <a:ext cx="1321006" cy="29309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0639BAD1-57F7-1A5B-D267-585690659BD6}"/>
              </a:ext>
            </a:extLst>
          </p:cNvPr>
          <p:cNvSpPr/>
          <p:nvPr/>
        </p:nvSpPr>
        <p:spPr>
          <a:xfrm>
            <a:off x="8022102" y="1212549"/>
            <a:ext cx="308225" cy="308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04E6545-DAAC-5903-EA01-63DB75DAA157}"/>
              </a:ext>
            </a:extLst>
          </p:cNvPr>
          <p:cNvSpPr/>
          <p:nvPr/>
        </p:nvSpPr>
        <p:spPr>
          <a:xfrm>
            <a:off x="9161967" y="878861"/>
            <a:ext cx="308225" cy="308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53657BC-6D6E-46C7-0E1A-A67F1C212EC9}"/>
              </a:ext>
            </a:extLst>
          </p:cNvPr>
          <p:cNvSpPr/>
          <p:nvPr/>
        </p:nvSpPr>
        <p:spPr>
          <a:xfrm>
            <a:off x="6645284" y="5299726"/>
            <a:ext cx="1675827" cy="31135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8AD1E4FB-EE63-567F-7D4F-F782FFD94477}"/>
              </a:ext>
            </a:extLst>
          </p:cNvPr>
          <p:cNvSpPr/>
          <p:nvPr/>
        </p:nvSpPr>
        <p:spPr>
          <a:xfrm>
            <a:off x="9388418" y="4711264"/>
            <a:ext cx="676434" cy="21985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0ABA6063-2DEC-0D64-A8EF-8D4B9A9F4A82}"/>
              </a:ext>
            </a:extLst>
          </p:cNvPr>
          <p:cNvSpPr/>
          <p:nvPr/>
        </p:nvSpPr>
        <p:spPr>
          <a:xfrm>
            <a:off x="9388418" y="4317219"/>
            <a:ext cx="308225" cy="308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D27EF99-1349-B1C9-BECB-4FA8F6B03245}"/>
              </a:ext>
            </a:extLst>
          </p:cNvPr>
          <p:cNvSpPr/>
          <p:nvPr/>
        </p:nvSpPr>
        <p:spPr>
          <a:xfrm>
            <a:off x="10448130" y="3561634"/>
            <a:ext cx="308225" cy="308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76691962-1561-0958-57AC-89A0D121A222}"/>
              </a:ext>
            </a:extLst>
          </p:cNvPr>
          <p:cNvSpPr/>
          <p:nvPr/>
        </p:nvSpPr>
        <p:spPr>
          <a:xfrm>
            <a:off x="6601407" y="6312828"/>
            <a:ext cx="1032133" cy="18075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858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5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37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9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41">
            <a:extLst>
              <a:ext uri="{FF2B5EF4-FFF2-40B4-BE49-F238E27FC236}">
                <a16:creationId xmlns:a16="http://schemas.microsoft.com/office/drawing/2014/main" id="{BFBC75CB-7D0F-4FA6-8CF0-B4D3F6B60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43">
            <a:extLst>
              <a:ext uri="{FF2B5EF4-FFF2-40B4-BE49-F238E27FC236}">
                <a16:creationId xmlns:a16="http://schemas.microsoft.com/office/drawing/2014/main" id="{BB2B7FE1-7C65-43D0-B408-6986D65BA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7E90FFC-D91A-4F4A-88DC-42BF266F8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038FB0B-EBC4-4A9F-9698-4C81FC8CA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645BA97-6154-7714-9CA4-2177BCC1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556002" cy="1372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Basic Analyses </a:t>
            </a:r>
            <a:b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400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(Summarize By)</a:t>
            </a:r>
            <a:endParaRPr lang="en-US" b="0" kern="1200" cap="all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C8345-736B-51B2-957E-CEDE560B6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2438399"/>
            <a:ext cx="3556001" cy="35644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Summary generates a JMP data table (Optionally linked to original data)</a:t>
            </a:r>
          </a:p>
          <a:p>
            <a:r>
              <a:rPr lang="en-US" dirty="0">
                <a:solidFill>
                  <a:srgbClr val="FFFFFF"/>
                </a:solidFill>
              </a:rPr>
              <a:t>Use Column Info to customize number formats etc.</a:t>
            </a:r>
          </a:p>
          <a:p>
            <a:r>
              <a:rPr lang="en-US" dirty="0">
                <a:solidFill>
                  <a:srgbClr val="FFFFFF"/>
                </a:solidFill>
              </a:rPr>
              <a:t>Use Edit menu/Copy with Column Names (or Save As) to transfer across applications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7A0FB77A-CD34-100A-0B31-94F89E77A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1484" y="3619320"/>
            <a:ext cx="1650611" cy="2984500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6BB8AB25-C8F9-E1B5-7B8C-5E21186394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633" y="444500"/>
            <a:ext cx="4787901" cy="2984500"/>
          </a:xfrm>
          <a:prstGeom prst="rect">
            <a:avLst/>
          </a:prstGeom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41F813D6-1682-1B81-B11E-6D1FAF6DD8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6290" y="3075951"/>
            <a:ext cx="3702134" cy="358290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5E2BE7D-A3A5-B339-0E56-BD1D04E294F8}"/>
              </a:ext>
            </a:extLst>
          </p:cNvPr>
          <p:cNvSpPr txBox="1"/>
          <p:nvPr/>
        </p:nvSpPr>
        <p:spPr>
          <a:xfrm>
            <a:off x="4933019" y="1253066"/>
            <a:ext cx="11629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JMP Summary by Batch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0984DFCD-A26C-CFF1-5FED-EA9F9E1D5C45}"/>
              </a:ext>
            </a:extLst>
          </p:cNvPr>
          <p:cNvSpPr/>
          <p:nvPr/>
        </p:nvSpPr>
        <p:spPr>
          <a:xfrm>
            <a:off x="7188200" y="4867402"/>
            <a:ext cx="756950" cy="44119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5038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8C97474-5879-4DB5-B4F3-F0357104B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831CBB7-4817-4B54-A7F9-0AE2D0C47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7029" y="457200"/>
            <a:ext cx="5010912" cy="9144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Content Placeholder 6" descr="A logo of a company&#10;&#10;Description automatically generated">
            <a:extLst>
              <a:ext uri="{FF2B5EF4-FFF2-40B4-BE49-F238E27FC236}">
                <a16:creationId xmlns:a16="http://schemas.microsoft.com/office/drawing/2014/main" id="{D2365721-B919-A3E3-BA5F-B2C690505EF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636" y="2666704"/>
            <a:ext cx="5476375" cy="172505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96BC321D-B05F-4857-8880-97F61B9B7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7791" y="601200"/>
            <a:ext cx="5009388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EE378A-F88D-4129-A984-BE9F8C7B2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606" y="938022"/>
            <a:ext cx="4597758" cy="11887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Data selection, Column info and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C5DE2-2678-4F40-A49A-D84BF4E75F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73606" y="2340864"/>
            <a:ext cx="4597758" cy="37932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Basic data selection (manual clicking)</a:t>
            </a:r>
          </a:p>
          <a:p>
            <a:r>
              <a:rPr lang="en-US" dirty="0">
                <a:solidFill>
                  <a:srgbClr val="FFFFFF"/>
                </a:solidFill>
              </a:rPr>
              <a:t>Column Info to exclude, hide, color etc.</a:t>
            </a:r>
          </a:p>
          <a:p>
            <a:r>
              <a:rPr lang="en-US" dirty="0">
                <a:solidFill>
                  <a:srgbClr val="FFFFFF"/>
                </a:solidFill>
              </a:rPr>
              <a:t>Column Info Menu Item - access variable Properties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Switch a variable’s data type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Other useful variable properties</a:t>
            </a:r>
          </a:p>
          <a:p>
            <a:r>
              <a:rPr lang="en-US" dirty="0">
                <a:solidFill>
                  <a:srgbClr val="FFFFFF"/>
                </a:solidFill>
              </a:rPr>
              <a:t>Other data selection techniques</a:t>
            </a:r>
          </a:p>
        </p:txBody>
      </p:sp>
    </p:spTree>
    <p:extLst>
      <p:ext uri="{BB962C8B-B14F-4D97-AF65-F5344CB8AC3E}">
        <p14:creationId xmlns:p14="http://schemas.microsoft.com/office/powerpoint/2010/main" val="16098450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5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37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9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41">
            <a:extLst>
              <a:ext uri="{FF2B5EF4-FFF2-40B4-BE49-F238E27FC236}">
                <a16:creationId xmlns:a16="http://schemas.microsoft.com/office/drawing/2014/main" id="{BFBC75CB-7D0F-4FA6-8CF0-B4D3F6B60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43">
            <a:extLst>
              <a:ext uri="{FF2B5EF4-FFF2-40B4-BE49-F238E27FC236}">
                <a16:creationId xmlns:a16="http://schemas.microsoft.com/office/drawing/2014/main" id="{BB2B7FE1-7C65-43D0-B408-6986D65BA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7E90FFC-D91A-4F4A-88DC-42BF266F8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038FB0B-EBC4-4A9F-9698-4C81FC8CA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645BA97-6154-7714-9CA4-2177BCC1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556002" cy="1372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Selecting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C8345-736B-51B2-957E-CEDE560B6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514" y="1952308"/>
            <a:ext cx="3556001" cy="42876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Can independently select rows and columns</a:t>
            </a:r>
          </a:p>
          <a:p>
            <a:r>
              <a:rPr lang="en-US" dirty="0">
                <a:solidFill>
                  <a:srgbClr val="FFFFFF"/>
                </a:solidFill>
              </a:rPr>
              <a:t>Row State shows how rows are treated on plots and analyses</a:t>
            </a:r>
          </a:p>
          <a:p>
            <a:r>
              <a:rPr lang="en-US" dirty="0">
                <a:solidFill>
                  <a:srgbClr val="FFFFFF"/>
                </a:solidFill>
              </a:rPr>
              <a:t>As an exercise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Copy/paste the three highlighted cells into another application such as a word processor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Select Rows 8 and 9 and use Rows menu to </a:t>
            </a:r>
            <a:r>
              <a:rPr lang="en-US" dirty="0" err="1">
                <a:solidFill>
                  <a:srgbClr val="FFFFFF"/>
                </a:solidFill>
              </a:rPr>
              <a:t>unexclude</a:t>
            </a:r>
            <a:r>
              <a:rPr lang="en-US" dirty="0">
                <a:solidFill>
                  <a:srgbClr val="FFFFFF"/>
                </a:solidFill>
              </a:rPr>
              <a:t> them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B952B0-6D2C-C9F1-831F-5B4F7EE791D7}"/>
              </a:ext>
            </a:extLst>
          </p:cNvPr>
          <p:cNvSpPr txBox="1"/>
          <p:nvPr/>
        </p:nvSpPr>
        <p:spPr>
          <a:xfrm>
            <a:off x="6640004" y="657865"/>
            <a:ext cx="19844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Click here to clear row and column selections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E0EA01-E240-D900-C42C-9F388B9A1C3E}"/>
              </a:ext>
            </a:extLst>
          </p:cNvPr>
          <p:cNvSpPr txBox="1"/>
          <p:nvPr/>
        </p:nvSpPr>
        <p:spPr>
          <a:xfrm>
            <a:off x="9206764" y="548640"/>
            <a:ext cx="2396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Click (or shift-Click) to select Column(s)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50B22CD-AEE6-D180-CB4F-CD62F005F3A7}"/>
              </a:ext>
            </a:extLst>
          </p:cNvPr>
          <p:cNvSpPr txBox="1"/>
          <p:nvPr/>
        </p:nvSpPr>
        <p:spPr>
          <a:xfrm>
            <a:off x="4578270" y="2120601"/>
            <a:ext cx="2111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Click (or shift-Click) to select Row(s)</a:t>
            </a:r>
          </a:p>
        </p:txBody>
      </p:sp>
      <p:pic>
        <p:nvPicPr>
          <p:cNvPr id="33" name="Picture 32" descr="A screenshot of a computer&#10;&#10;Description automatically generated">
            <a:extLst>
              <a:ext uri="{FF2B5EF4-FFF2-40B4-BE49-F238E27FC236}">
                <a16:creationId xmlns:a16="http://schemas.microsoft.com/office/drawing/2014/main" id="{A70F927A-6327-04D8-4A52-7EFC3310C4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159" y="1645848"/>
            <a:ext cx="4083886" cy="3082388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8102D64-2E5E-57EB-FC91-8EB91A58C066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7632230" y="1581195"/>
            <a:ext cx="395522" cy="25040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033D1FE-A12C-F2D3-580A-CEEB404CACF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7632230" y="1581195"/>
            <a:ext cx="77106" cy="36933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1B9D025-4FFF-CF5F-FA01-1938F75CEBFE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9236547" y="1194971"/>
            <a:ext cx="1168372" cy="57335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B35C30B-C7C4-4910-D14D-AA1B476B8A35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6689301" y="2443767"/>
            <a:ext cx="1338451" cy="57365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3A29C86-3E58-55BB-9E7E-41489C73BB87}"/>
              </a:ext>
            </a:extLst>
          </p:cNvPr>
          <p:cNvSpPr txBox="1"/>
          <p:nvPr/>
        </p:nvSpPr>
        <p:spPr>
          <a:xfrm>
            <a:off x="6228147" y="5469002"/>
            <a:ext cx="34537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Row State info: Color for graphing, Selected status, Excluded status etc.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F9E0634-8CC1-CDE5-EA1A-2CD7510273F6}"/>
              </a:ext>
            </a:extLst>
          </p:cNvPr>
          <p:cNvCxnSpPr>
            <a:cxnSpLocks/>
            <a:stCxn id="35" idx="0"/>
          </p:cNvCxnSpPr>
          <p:nvPr/>
        </p:nvCxnSpPr>
        <p:spPr>
          <a:xfrm flipH="1" flipV="1">
            <a:off x="7831567" y="4593515"/>
            <a:ext cx="123448" cy="87548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3AF525E3-9FB6-D292-98AA-A89EC89F6205}"/>
              </a:ext>
            </a:extLst>
          </p:cNvPr>
          <p:cNvSpPr txBox="1"/>
          <p:nvPr/>
        </p:nvSpPr>
        <p:spPr>
          <a:xfrm>
            <a:off x="5861020" y="3855215"/>
            <a:ext cx="1384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FF0000"/>
                </a:solidFill>
              </a:rPr>
              <a:t>Excluded rows</a:t>
            </a:r>
          </a:p>
        </p:txBody>
      </p:sp>
    </p:spTree>
    <p:extLst>
      <p:ext uri="{BB962C8B-B14F-4D97-AF65-F5344CB8AC3E}">
        <p14:creationId xmlns:p14="http://schemas.microsoft.com/office/powerpoint/2010/main" val="10082440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5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37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9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41">
            <a:extLst>
              <a:ext uri="{FF2B5EF4-FFF2-40B4-BE49-F238E27FC236}">
                <a16:creationId xmlns:a16="http://schemas.microsoft.com/office/drawing/2014/main" id="{BFBC75CB-7D0F-4FA6-8CF0-B4D3F6B60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43">
            <a:extLst>
              <a:ext uri="{FF2B5EF4-FFF2-40B4-BE49-F238E27FC236}">
                <a16:creationId xmlns:a16="http://schemas.microsoft.com/office/drawing/2014/main" id="{BB2B7FE1-7C65-43D0-B408-6986D65BA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7E90FFC-D91A-4F4A-88DC-42BF266F8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038FB0B-EBC4-4A9F-9698-4C81FC8CA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645BA97-6154-7714-9CA4-2177BCC1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556002" cy="1372177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Properties of Variables (Example: Data Type)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C8345-736B-51B2-957E-CEDE560B6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2438399"/>
            <a:ext cx="3556001" cy="35644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JMP defaults numeric data to be Continuous data type (blue triangle icon) </a:t>
            </a:r>
          </a:p>
          <a:p>
            <a:r>
              <a:rPr lang="en-US" b="1" u="sng" dirty="0">
                <a:solidFill>
                  <a:srgbClr val="FFFFFF"/>
                </a:solidFill>
              </a:rPr>
              <a:t>Sample</a:t>
            </a:r>
            <a:r>
              <a:rPr lang="en-US" dirty="0">
                <a:solidFill>
                  <a:srgbClr val="FFFFFF"/>
                </a:solidFill>
              </a:rPr>
              <a:t> should be treated as Nominal –it’s a categorical not a numeric</a:t>
            </a:r>
          </a:p>
          <a:p>
            <a:r>
              <a:rPr lang="en-US" dirty="0">
                <a:solidFill>
                  <a:srgbClr val="FFFFFF"/>
                </a:solidFill>
              </a:rPr>
              <a:t>Right-click on Sample column heading and choose Column Info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E0EA01-E240-D900-C42C-9F388B9A1C3E}"/>
              </a:ext>
            </a:extLst>
          </p:cNvPr>
          <p:cNvSpPr txBox="1"/>
          <p:nvPr/>
        </p:nvSpPr>
        <p:spPr>
          <a:xfrm>
            <a:off x="9206764" y="548640"/>
            <a:ext cx="2639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Right/Control-Click and choose Column Info</a:t>
            </a:r>
          </a:p>
        </p:txBody>
      </p:sp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3B9F6B1C-49D9-EA0A-C69C-010A42B932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7768" y="1480472"/>
            <a:ext cx="6177664" cy="222284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1B9D025-4FFF-CF5F-FA01-1938F75CEBFE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9380668" y="1194971"/>
            <a:ext cx="1145669" cy="74140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screenshot of a computer&#10;&#10;Description automatically generated">
            <a:extLst>
              <a:ext uri="{FF2B5EF4-FFF2-40B4-BE49-F238E27FC236}">
                <a16:creationId xmlns:a16="http://schemas.microsoft.com/office/drawing/2014/main" id="{972D7899-7FCE-5AC9-FA7D-CF8BE8A3FF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1423" y="3988820"/>
            <a:ext cx="4188908" cy="265240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3868BE5-7CCF-7CAE-F290-177DD9CC152E}"/>
              </a:ext>
            </a:extLst>
          </p:cNvPr>
          <p:cNvSpPr txBox="1"/>
          <p:nvPr/>
        </p:nvSpPr>
        <p:spPr>
          <a:xfrm>
            <a:off x="4604737" y="4493480"/>
            <a:ext cx="2639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Select “Nominal” to treat Sample as categorical instead of numeric</a:t>
            </a:r>
          </a:p>
        </p:txBody>
      </p:sp>
    </p:spTree>
    <p:extLst>
      <p:ext uri="{BB962C8B-B14F-4D97-AF65-F5344CB8AC3E}">
        <p14:creationId xmlns:p14="http://schemas.microsoft.com/office/powerpoint/2010/main" val="428892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5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37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9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41">
            <a:extLst>
              <a:ext uri="{FF2B5EF4-FFF2-40B4-BE49-F238E27FC236}">
                <a16:creationId xmlns:a16="http://schemas.microsoft.com/office/drawing/2014/main" id="{BFBC75CB-7D0F-4FA6-8CF0-B4D3F6B60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43">
            <a:extLst>
              <a:ext uri="{FF2B5EF4-FFF2-40B4-BE49-F238E27FC236}">
                <a16:creationId xmlns:a16="http://schemas.microsoft.com/office/drawing/2014/main" id="{BB2B7FE1-7C65-43D0-B408-6986D65BA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7E90FFC-D91A-4F4A-88DC-42BF266F8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038FB0B-EBC4-4A9F-9698-4C81FC8CA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645BA97-6154-7714-9CA4-2177BCC1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759529"/>
            <a:ext cx="3556002" cy="1372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Properties of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C8345-736B-51B2-957E-CEDE560B6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2061880"/>
            <a:ext cx="3556001" cy="403659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In Column Info, Column Properties is comprehensive metadata about a variable</a:t>
            </a:r>
          </a:p>
          <a:p>
            <a:r>
              <a:rPr lang="en-US" dirty="0">
                <a:solidFill>
                  <a:srgbClr val="FFFFFF"/>
                </a:solidFill>
              </a:rPr>
              <a:t>Formula property lets you create calculated variables</a:t>
            </a:r>
          </a:p>
          <a:p>
            <a:r>
              <a:rPr lang="en-US" dirty="0">
                <a:solidFill>
                  <a:srgbClr val="FFFFFF"/>
                </a:solidFill>
              </a:rPr>
              <a:t>Notes and Units properties curate variable’s description</a:t>
            </a:r>
          </a:p>
          <a:p>
            <a:r>
              <a:rPr lang="en-US" dirty="0">
                <a:solidFill>
                  <a:srgbClr val="FFFFFF"/>
                </a:solidFill>
              </a:rPr>
              <a:t>Value Order controls categorical order on plots (Example: you want plot order to be “Begin, Middle, End” instead of alphabetical)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6C9AF24E-9549-2FBE-01C5-7D8AA8BF9D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6257" y="1005840"/>
            <a:ext cx="4017280" cy="4809067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5DAFB41-198E-9D2E-DC2C-D86F1962BB29}"/>
              </a:ext>
            </a:extLst>
          </p:cNvPr>
          <p:cNvSpPr/>
          <p:nvPr/>
        </p:nvSpPr>
        <p:spPr>
          <a:xfrm>
            <a:off x="6031077" y="3013881"/>
            <a:ext cx="1334325" cy="26491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4E1E8A5-C95A-E008-8864-BB5147EA934A}"/>
              </a:ext>
            </a:extLst>
          </p:cNvPr>
          <p:cNvCxnSpPr>
            <a:cxnSpLocks/>
          </p:cNvCxnSpPr>
          <p:nvPr/>
        </p:nvCxnSpPr>
        <p:spPr>
          <a:xfrm flipH="1">
            <a:off x="6479426" y="3541009"/>
            <a:ext cx="1788901" cy="0"/>
          </a:xfrm>
          <a:prstGeom prst="line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F911E0C-F01A-0AA1-7642-2788D68D29B5}"/>
              </a:ext>
            </a:extLst>
          </p:cNvPr>
          <p:cNvCxnSpPr>
            <a:cxnSpLocks/>
          </p:cNvCxnSpPr>
          <p:nvPr/>
        </p:nvCxnSpPr>
        <p:spPr>
          <a:xfrm flipH="1">
            <a:off x="6561184" y="3356583"/>
            <a:ext cx="1707143" cy="0"/>
          </a:xfrm>
          <a:prstGeom prst="line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C3A5FD5-1F84-CF04-EB63-588C0609F9B3}"/>
              </a:ext>
            </a:extLst>
          </p:cNvPr>
          <p:cNvCxnSpPr>
            <a:cxnSpLocks/>
          </p:cNvCxnSpPr>
          <p:nvPr/>
        </p:nvCxnSpPr>
        <p:spPr>
          <a:xfrm flipH="1">
            <a:off x="6837886" y="4822962"/>
            <a:ext cx="1430441" cy="0"/>
          </a:xfrm>
          <a:prstGeom prst="line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90724DC-8301-44EB-A54B-8FA47CBA086B}"/>
              </a:ext>
            </a:extLst>
          </p:cNvPr>
          <p:cNvCxnSpPr>
            <a:cxnSpLocks/>
          </p:cNvCxnSpPr>
          <p:nvPr/>
        </p:nvCxnSpPr>
        <p:spPr>
          <a:xfrm flipH="1">
            <a:off x="6479425" y="5640543"/>
            <a:ext cx="1788902" cy="0"/>
          </a:xfrm>
          <a:prstGeom prst="line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78698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77F8016E-837B-4C70-B44C-E1627C028C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B9C6062-B8DD-49CC-9F05-D6DF7ABB6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0F846FCA-97FF-4271-8B97-C14BD3AA9B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2A74EFE6-7F0E-4B59-B933-BFBD637C9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45BA97-6154-7714-9CA4-2177BCC1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1" y="685800"/>
            <a:ext cx="3427985" cy="164374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0" kern="1200" cap="all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Other Data Selection Techniques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2992D089-C0D0-41C5-A6D6-3E265230F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981DD49-25C0-4CC0-8F8D-7D94DFADE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1BEF027-3FBF-42CF-8E92-58F9696E6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C8345-736B-51B2-957E-CEDE560B6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4201" y="2465613"/>
            <a:ext cx="3427985" cy="39277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Clr>
                <a:srgbClr val="A8A27B"/>
              </a:buClr>
            </a:pPr>
            <a:r>
              <a:rPr lang="en-US" dirty="0"/>
              <a:t>Data can be selected visually on graphs using the Lasso tool or by clicking on points</a:t>
            </a:r>
          </a:p>
          <a:p>
            <a:pPr>
              <a:buClr>
                <a:srgbClr val="A8A27B"/>
              </a:buClr>
            </a:pPr>
            <a:r>
              <a:rPr lang="en-US" dirty="0"/>
              <a:t>Rows / Row Selection menu</a:t>
            </a:r>
          </a:p>
          <a:p>
            <a:pPr lvl="1">
              <a:buClr>
                <a:srgbClr val="A8A27B"/>
              </a:buClr>
            </a:pPr>
            <a:r>
              <a:rPr lang="en-US" b="1" dirty="0"/>
              <a:t>Select Where </a:t>
            </a:r>
            <a:r>
              <a:rPr lang="en-US" dirty="0"/>
              <a:t>criteria-based selection</a:t>
            </a:r>
          </a:p>
          <a:p>
            <a:pPr lvl="1">
              <a:buClr>
                <a:srgbClr val="A8A27B"/>
              </a:buClr>
            </a:pPr>
            <a:r>
              <a:rPr lang="en-US" b="1" dirty="0"/>
              <a:t>Invert Row Selection </a:t>
            </a:r>
            <a:r>
              <a:rPr lang="en-US" dirty="0"/>
              <a:t>helpful for working with Excluded/Hidden Row State</a:t>
            </a:r>
          </a:p>
          <a:p>
            <a:pPr>
              <a:buClr>
                <a:srgbClr val="A8A27B"/>
              </a:buClr>
            </a:pPr>
            <a:r>
              <a:rPr lang="en-US" dirty="0"/>
              <a:t>Control/Right-Click Select Matching Cells in data table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85EC3AD1-DA06-4E55-8EEF-0784199650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5433" y="638174"/>
            <a:ext cx="3680469" cy="2828423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531EC8F0-6DBC-66E0-1024-0D3C71B4E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460" y="4599242"/>
            <a:ext cx="3033384" cy="1562192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5EFD83C0-7D88-4396-8CF2-B807E97D6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598" y="3568647"/>
            <a:ext cx="3680469" cy="2828423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E3A5CDF9-D53B-425C-8FFC-92ACC6A1C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50180" y="638174"/>
            <a:ext cx="3680469" cy="5755167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12F9192-5FCB-EB34-4343-B075F2F077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094" y="831063"/>
            <a:ext cx="3033384" cy="3768179"/>
          </a:xfrm>
          <a:prstGeom prst="rect">
            <a:avLst/>
          </a:prstGeom>
        </p:spPr>
      </p:pic>
      <p:pic>
        <p:nvPicPr>
          <p:cNvPr id="13" name="Picture 12" descr="A screen shot of a computer&#10;&#10;Description automatically generated">
            <a:extLst>
              <a:ext uri="{FF2B5EF4-FFF2-40B4-BE49-F238E27FC236}">
                <a16:creationId xmlns:a16="http://schemas.microsoft.com/office/drawing/2014/main" id="{BE3E779E-7215-FB65-AF27-9749E90B0D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460" y="1906493"/>
            <a:ext cx="3033384" cy="130435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2CC1B0F-C393-4119-9E33-D5993725502C}"/>
              </a:ext>
            </a:extLst>
          </p:cNvPr>
          <p:cNvSpPr txBox="1"/>
          <p:nvPr/>
        </p:nvSpPr>
        <p:spPr>
          <a:xfrm>
            <a:off x="4868202" y="932138"/>
            <a:ext cx="2790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on points or use lasso tool to select data rows manually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04B640E-95D3-096B-47BB-8833426D447F}"/>
              </a:ext>
            </a:extLst>
          </p:cNvPr>
          <p:cNvSpPr txBox="1"/>
          <p:nvPr/>
        </p:nvSpPr>
        <p:spPr>
          <a:xfrm>
            <a:off x="4625460" y="3635418"/>
            <a:ext cx="303338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Right/Control-click on cell(s) to select all matching rows</a:t>
            </a:r>
          </a:p>
          <a:p>
            <a:r>
              <a:rPr lang="en-US" sz="1400" dirty="0"/>
              <a:t>[Example: select all Sample=1 rows]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4E69FC8-0A04-82E7-44FC-C58183362945}"/>
              </a:ext>
            </a:extLst>
          </p:cNvPr>
          <p:cNvSpPr txBox="1"/>
          <p:nvPr/>
        </p:nvSpPr>
        <p:spPr>
          <a:xfrm>
            <a:off x="9518291" y="1136522"/>
            <a:ext cx="19583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Select Where to set criteria</a:t>
            </a:r>
          </a:p>
        </p:txBody>
      </p:sp>
      <p:pic>
        <p:nvPicPr>
          <p:cNvPr id="21" name="Picture 20" descr="A screenshot of a computer&#10;&#10;Description automatically generated">
            <a:extLst>
              <a:ext uri="{FF2B5EF4-FFF2-40B4-BE49-F238E27FC236}">
                <a16:creationId xmlns:a16="http://schemas.microsoft.com/office/drawing/2014/main" id="{C5CBECEF-BEC9-2D4C-1E17-E8863A18BC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479" y="4211971"/>
            <a:ext cx="3436320" cy="1820346"/>
          </a:xfrm>
          <a:prstGeom prst="rect">
            <a:avLst/>
          </a:prstGeom>
        </p:spPr>
      </p:pic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4BE336E-BA4D-1F2C-FBBB-C704F7CAD18E}"/>
              </a:ext>
            </a:extLst>
          </p:cNvPr>
          <p:cNvSpPr/>
          <p:nvPr/>
        </p:nvSpPr>
        <p:spPr>
          <a:xfrm>
            <a:off x="8415997" y="5443814"/>
            <a:ext cx="744938" cy="161119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8E44E123-5DAA-FDC3-008A-85DC1005BE6A}"/>
              </a:ext>
            </a:extLst>
          </p:cNvPr>
          <p:cNvSpPr/>
          <p:nvPr/>
        </p:nvSpPr>
        <p:spPr>
          <a:xfrm>
            <a:off x="9160935" y="5016430"/>
            <a:ext cx="1642532" cy="161119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D65DF490-411F-2F12-29C0-52A548299742}"/>
              </a:ext>
            </a:extLst>
          </p:cNvPr>
          <p:cNvSpPr/>
          <p:nvPr/>
        </p:nvSpPr>
        <p:spPr>
          <a:xfrm>
            <a:off x="11044768" y="4935870"/>
            <a:ext cx="478365" cy="161119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4354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8C97474-5879-4DB5-B4F3-F0357104B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831CBB7-4817-4B54-A7F9-0AE2D0C47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7029" y="457200"/>
            <a:ext cx="5010912" cy="9144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C0853483-F7FD-19D6-2D39-778535F741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79" y="3233843"/>
            <a:ext cx="4805045" cy="356489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96BC321D-B05F-4857-8880-97F61B9B7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7791" y="601200"/>
            <a:ext cx="5009388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EE378A-F88D-4129-A984-BE9F8C7B2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606" y="938022"/>
            <a:ext cx="4597758" cy="118872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JMP Online Tutorials As Needed for additional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C5DE2-2678-4F40-A49A-D84BF4E75F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73606" y="2340864"/>
            <a:ext cx="4597758" cy="37932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See jmp.com/learn for additional high-quality tutorials on topics from basic to advanced</a:t>
            </a:r>
          </a:p>
          <a:p>
            <a:r>
              <a:rPr lang="en-US" dirty="0">
                <a:solidFill>
                  <a:srgbClr val="FFFFFF"/>
                </a:solidFill>
              </a:rPr>
              <a:t>Tutorials are in PDF and video formats and use sample data from JMP’s Help menu</a:t>
            </a:r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1833A8DA-887A-D914-62F4-531C40D45B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619" y="324168"/>
            <a:ext cx="4840605" cy="264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6565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875149D-F692-45DA-8324-D5E0193D5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B19935-C760-4698-9DD1-973C8A428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990612-E008-4F02-AEBB-B140BE753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10A41F-3A14-4150-B6CF-0A577DDDE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B89EEFD-93BC-4ACF-962C-E6279E72B0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436" y="723899"/>
            <a:ext cx="3703320" cy="5666666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EE378A-F88D-4129-A984-BE9F8C7B2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189" y="1209184"/>
            <a:ext cx="3089189" cy="4734416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Getting Started With JMP®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C5DE2-2678-4F40-A49A-D84BF4E75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870" y="723899"/>
            <a:ext cx="7183597" cy="342924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 dirty="0"/>
              <a:t>JMP is ideal for </a:t>
            </a:r>
            <a:r>
              <a:rPr lang="en-US" sz="1500" b="1" dirty="0"/>
              <a:t>reshaping</a:t>
            </a:r>
            <a:r>
              <a:rPr lang="en-US" sz="1500" dirty="0"/>
              <a:t>, </a:t>
            </a:r>
            <a:r>
              <a:rPr lang="en-US" sz="1500" b="1" dirty="0"/>
              <a:t>exploring</a:t>
            </a:r>
            <a:r>
              <a:rPr lang="en-US" sz="1500" dirty="0"/>
              <a:t> and </a:t>
            </a:r>
            <a:r>
              <a:rPr lang="en-US" sz="1500" b="1" dirty="0"/>
              <a:t>analyzing</a:t>
            </a:r>
            <a:r>
              <a:rPr lang="en-US" sz="1500" dirty="0"/>
              <a:t> ad hoc data as an engineer</a:t>
            </a:r>
          </a:p>
          <a:p>
            <a:pPr lvl="1">
              <a:lnSpc>
                <a:spcPct val="90000"/>
              </a:lnSpc>
            </a:pPr>
            <a:r>
              <a:rPr lang="en-US" sz="1500" dirty="0">
                <a:hlinkClick r:id="rId2"/>
              </a:rPr>
              <a:t>https://www.jmp.com/en_us/home.html</a:t>
            </a:r>
            <a:endParaRPr lang="en-US" sz="1500" dirty="0"/>
          </a:p>
          <a:p>
            <a:pPr lvl="1">
              <a:lnSpc>
                <a:spcPct val="90000"/>
              </a:lnSpc>
            </a:pPr>
            <a:r>
              <a:rPr lang="en-US" sz="1500" dirty="0">
                <a:hlinkClick r:id="rId3"/>
              </a:rPr>
              <a:t>https://www.sas.com/en_us/software/viya.html</a:t>
            </a:r>
            <a:endParaRPr lang="en-US" sz="1500" dirty="0"/>
          </a:p>
          <a:p>
            <a:pPr>
              <a:lnSpc>
                <a:spcPct val="90000"/>
              </a:lnSpc>
            </a:pPr>
            <a:r>
              <a:rPr lang="en-US" sz="1500" dirty="0"/>
              <a:t>Widely used in various industries -- Pharma, Semiconductors, Consumer Goods etc.</a:t>
            </a:r>
          </a:p>
          <a:p>
            <a:pPr>
              <a:lnSpc>
                <a:spcPct val="90000"/>
              </a:lnSpc>
            </a:pPr>
            <a:r>
              <a:rPr lang="en-US" sz="1500" dirty="0"/>
              <a:t>Recommended over Excel® and Python for exploratory analysis and visualization</a:t>
            </a:r>
          </a:p>
          <a:p>
            <a:pPr lvl="1">
              <a:lnSpc>
                <a:spcPct val="90000"/>
              </a:lnSpc>
            </a:pPr>
            <a:r>
              <a:rPr lang="en-US" sz="1500" dirty="0"/>
              <a:t>Ease-of-use suited for fast-paced and thorough analysis</a:t>
            </a:r>
          </a:p>
          <a:p>
            <a:pPr lvl="1">
              <a:lnSpc>
                <a:spcPct val="90000"/>
              </a:lnSpc>
            </a:pPr>
            <a:r>
              <a:rPr lang="en-US" sz="1500" dirty="0"/>
              <a:t>Designed with thoughtful combo of statistics and visuals describing data</a:t>
            </a:r>
          </a:p>
          <a:p>
            <a:pPr lvl="1">
              <a:lnSpc>
                <a:spcPct val="90000"/>
              </a:lnSpc>
            </a:pPr>
            <a:r>
              <a:rPr lang="en-US" sz="1500" dirty="0"/>
              <a:t>JMP guides to good statistical practices for non-statisticians</a:t>
            </a:r>
          </a:p>
        </p:txBody>
      </p:sp>
      <p:pic>
        <p:nvPicPr>
          <p:cNvPr id="5" name="Picture 4" descr="A logo of a company&#10;&#10;Description automatically generated">
            <a:extLst>
              <a:ext uri="{FF2B5EF4-FFF2-40B4-BE49-F238E27FC236}">
                <a16:creationId xmlns:a16="http://schemas.microsoft.com/office/drawing/2014/main" id="{E2F95502-3774-1F60-97D6-04C46A167E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23" y="4149588"/>
            <a:ext cx="6974091" cy="2196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497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875149D-F692-45DA-8324-D5E0193D5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B19935-C760-4698-9DD1-973C8A428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990612-E008-4F02-AEBB-B140BE753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10A41F-3A14-4150-B6CF-0A577DDDE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B89EEFD-93BC-4ACF-962C-E6279E72B0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436" y="723899"/>
            <a:ext cx="3703320" cy="5666666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EE378A-F88D-4129-A984-BE9F8C7B2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189" y="1209184"/>
            <a:ext cx="3089189" cy="4734416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Downloading Tutorial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C5DE2-2678-4F40-A49A-D84BF4E75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870" y="723899"/>
            <a:ext cx="7183597" cy="177187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 dirty="0"/>
              <a:t>Download tutorial materials from Github repository: https://github.com/jlandgre/JMP_Intro_Tutorial</a:t>
            </a:r>
          </a:p>
          <a:p>
            <a:pPr>
              <a:lnSpc>
                <a:spcPct val="90000"/>
              </a:lnSpc>
            </a:pPr>
            <a:r>
              <a:rPr lang="en-US" sz="1500" dirty="0"/>
              <a:t>Github: Good for engineers to know! It’s common for sharing open-source materials like this tutorial</a:t>
            </a:r>
          </a:p>
          <a:p>
            <a:pPr>
              <a:lnSpc>
                <a:spcPct val="90000"/>
              </a:lnSpc>
            </a:pPr>
            <a:r>
              <a:rPr lang="en-US" sz="1500" dirty="0"/>
              <a:t>Github repositories can be open (like this one) or private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6FF1C0FD-A93B-447D-42D9-4DF0EBDAC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950" y="2495774"/>
            <a:ext cx="7071551" cy="436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401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2B21C-0D6C-6AE0-C866-154030101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JMP?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B65D276-9C0E-60C1-9F10-0540ABA3C6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346" y="689088"/>
            <a:ext cx="3773797" cy="405715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E56194-2D39-3EA2-60CA-F78FC42A54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7856" y="2836654"/>
            <a:ext cx="3199407" cy="3001392"/>
          </a:xfrm>
        </p:spPr>
        <p:txBody>
          <a:bodyPr/>
          <a:lstStyle/>
          <a:p>
            <a:r>
              <a:rPr lang="en-US" dirty="0"/>
              <a:t>Easy-to-use data reshaping tools</a:t>
            </a:r>
          </a:p>
          <a:p>
            <a:r>
              <a:rPr lang="en-US" dirty="0"/>
              <a:t>Combine stats and visuals</a:t>
            </a:r>
          </a:p>
          <a:p>
            <a:r>
              <a:rPr lang="en-US" dirty="0"/>
              <a:t>Guidance on use of stats</a:t>
            </a:r>
          </a:p>
          <a:p>
            <a:r>
              <a:rPr lang="en-US" dirty="0"/>
              <a:t>Ability to explore subsets of data</a:t>
            </a:r>
          </a:p>
          <a:p>
            <a:r>
              <a:rPr lang="en-US" dirty="0"/>
              <a:t>Training resources (jmp.com/learn)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A2EAEC-97F6-4D5C-ACBD-84C3AB169A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4039" y="689089"/>
            <a:ext cx="2852149" cy="26405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FA21F38-395F-4427-30D2-93C84601F4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5917" y="4303642"/>
            <a:ext cx="3004969" cy="253020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AD53B76-E99F-FF53-DDD8-FA3937842EEC}"/>
              </a:ext>
            </a:extLst>
          </p:cNvPr>
          <p:cNvCxnSpPr>
            <a:cxnSpLocks/>
          </p:cNvCxnSpPr>
          <p:nvPr/>
        </p:nvCxnSpPr>
        <p:spPr>
          <a:xfrm>
            <a:off x="8723870" y="689089"/>
            <a:ext cx="3200400" cy="273594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CB216F-3D9C-89A9-56B5-60B6AF7ABFAE}"/>
              </a:ext>
            </a:extLst>
          </p:cNvPr>
          <p:cNvCxnSpPr>
            <a:cxnSpLocks/>
          </p:cNvCxnSpPr>
          <p:nvPr/>
        </p:nvCxnSpPr>
        <p:spPr>
          <a:xfrm flipH="1">
            <a:off x="8876270" y="689089"/>
            <a:ext cx="3200400" cy="273594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3CB1FD8-6C4B-1956-A6A6-48E02366D2B2}"/>
              </a:ext>
            </a:extLst>
          </p:cNvPr>
          <p:cNvSpPr txBox="1"/>
          <p:nvPr/>
        </p:nvSpPr>
        <p:spPr>
          <a:xfrm>
            <a:off x="5875917" y="610284"/>
            <a:ext cx="24288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Linear fit with outliers excluded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36677C-036A-420F-EF7C-6EFD2B29B76A}"/>
              </a:ext>
            </a:extLst>
          </p:cNvPr>
          <p:cNvSpPr txBox="1"/>
          <p:nvPr/>
        </p:nvSpPr>
        <p:spPr>
          <a:xfrm>
            <a:off x="9412408" y="4968582"/>
            <a:ext cx="26642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Are outliers abnormal combo of pH and viscosity? [Yes! T</a:t>
            </a:r>
            <a:r>
              <a:rPr lang="en-US" baseline="30000" dirty="0">
                <a:solidFill>
                  <a:srgbClr val="0070C0"/>
                </a:solidFill>
              </a:rPr>
              <a:t>2</a:t>
            </a:r>
            <a:r>
              <a:rPr lang="en-US" dirty="0">
                <a:solidFill>
                  <a:srgbClr val="0070C0"/>
                </a:solidFill>
              </a:rPr>
              <a:t> outliers Significant with  p&lt;0.05 ]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567806-ED7B-F712-8D3D-00945ADCCF9F}"/>
              </a:ext>
            </a:extLst>
          </p:cNvPr>
          <p:cNvSpPr txBox="1"/>
          <p:nvPr/>
        </p:nvSpPr>
        <p:spPr>
          <a:xfrm>
            <a:off x="8852966" y="3209027"/>
            <a:ext cx="33528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MS Excel or Python Plots: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F0000"/>
                </a:solidFill>
              </a:rPr>
              <a:t>No stats built 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F0000"/>
                </a:solidFill>
              </a:rPr>
              <a:t>Hard to explore fit omitting outliers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F0000"/>
                </a:solidFill>
              </a:rPr>
              <a:t>Stats expertise needed to perform outlier analysis in Python/SciKit Learn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7681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8C97474-5879-4DB5-B4F3-F0357104B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D2AF00E-D433-4047-863F-BCB69CEC3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601200"/>
            <a:ext cx="7498616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EE378A-F88D-4129-A984-BE9F8C7B2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822" y="938022"/>
            <a:ext cx="6658013" cy="11887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JMP Getting Started Topics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997DBEA-6DFC-457A-9850-E53505354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9446CF5-953A-4916-BFF4-F5558E5C2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77B945C-B433-4DFF-9A67-A5C9257E4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Content Placeholder 6" descr="A logo of a company&#10;&#10;Description automatically generated">
            <a:extLst>
              <a:ext uri="{FF2B5EF4-FFF2-40B4-BE49-F238E27FC236}">
                <a16:creationId xmlns:a16="http://schemas.microsoft.com/office/drawing/2014/main" id="{D2365721-B919-A3E3-BA5F-B2C690505EF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00" y="3095152"/>
            <a:ext cx="3053422" cy="96182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C5DE2-2678-4F40-A49A-D84BF4E75F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02822" y="2340864"/>
            <a:ext cx="6658013" cy="37932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This customized tutorial covers:</a:t>
            </a:r>
          </a:p>
          <a:p>
            <a:r>
              <a:rPr lang="en-US" dirty="0">
                <a:solidFill>
                  <a:srgbClr val="FFFFFF"/>
                </a:solidFill>
              </a:rPr>
              <a:t>Why JMP?</a:t>
            </a:r>
          </a:p>
          <a:p>
            <a:r>
              <a:rPr lang="en-US" dirty="0">
                <a:solidFill>
                  <a:srgbClr val="FFFFFF"/>
                </a:solidFill>
              </a:rPr>
              <a:t>Installation and accessing tutorials that come with the install</a:t>
            </a:r>
          </a:p>
          <a:p>
            <a:r>
              <a:rPr lang="en-US" dirty="0">
                <a:solidFill>
                  <a:srgbClr val="FFFFFF"/>
                </a:solidFill>
              </a:rPr>
              <a:t>Opening files and performing basic analyses </a:t>
            </a:r>
          </a:p>
          <a:p>
            <a:r>
              <a:rPr lang="en-US" dirty="0">
                <a:solidFill>
                  <a:srgbClr val="FFFFFF"/>
                </a:solidFill>
              </a:rPr>
              <a:t>Data selection, Column info and Data Types</a:t>
            </a:r>
          </a:p>
          <a:p>
            <a:r>
              <a:rPr lang="en-US" dirty="0">
                <a:solidFill>
                  <a:srgbClr val="FFFFFF"/>
                </a:solidFill>
              </a:rPr>
              <a:t>Accessing JMP tutorials for additional topics</a:t>
            </a:r>
          </a:p>
        </p:txBody>
      </p:sp>
    </p:spTree>
    <p:extLst>
      <p:ext uri="{BB962C8B-B14F-4D97-AF65-F5344CB8AC3E}">
        <p14:creationId xmlns:p14="http://schemas.microsoft.com/office/powerpoint/2010/main" val="25689879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5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37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9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41">
            <a:extLst>
              <a:ext uri="{FF2B5EF4-FFF2-40B4-BE49-F238E27FC236}">
                <a16:creationId xmlns:a16="http://schemas.microsoft.com/office/drawing/2014/main" id="{BFBC75CB-7D0F-4FA6-8CF0-B4D3F6B60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43">
            <a:extLst>
              <a:ext uri="{FF2B5EF4-FFF2-40B4-BE49-F238E27FC236}">
                <a16:creationId xmlns:a16="http://schemas.microsoft.com/office/drawing/2014/main" id="{BB2B7FE1-7C65-43D0-B408-6986D65BA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7E90FFC-D91A-4F4A-88DC-42BF266F8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038FB0B-EBC4-4A9F-9698-4C81FC8CA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645BA97-6154-7714-9CA4-2177BCC1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556002" cy="1372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0" kern="1200" cap="all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accessing Built-In tutorials</a:t>
            </a:r>
            <a:endParaRPr lang="en-US" b="0" kern="1200" cap="all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C8345-736B-51B2-957E-CEDE560B6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438399"/>
            <a:ext cx="3415074" cy="35644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Installation also installs references and resources for learning</a:t>
            </a:r>
          </a:p>
          <a:p>
            <a:r>
              <a:rPr lang="en-US">
                <a:solidFill>
                  <a:srgbClr val="FFFFFF"/>
                </a:solidFill>
              </a:rPr>
              <a:t>As an exercise, launch JMP, choose the Help menu and browse what’s there</a:t>
            </a:r>
          </a:p>
          <a:p>
            <a:r>
              <a:rPr lang="en-US">
                <a:solidFill>
                  <a:srgbClr val="FFFFFF"/>
                </a:solidFill>
              </a:rPr>
              <a:t>Take the 5-minute Beginners Tutorial to get a feel for how JMP works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A5929256-3F3A-4FFD-B721-52AD370940E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863" y="980630"/>
            <a:ext cx="4966272" cy="5757996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C1989A2E-9972-8C0F-5EA7-4611B729F7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201" y="248470"/>
            <a:ext cx="3804237" cy="3157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2142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5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37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9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41">
            <a:extLst>
              <a:ext uri="{FF2B5EF4-FFF2-40B4-BE49-F238E27FC236}">
                <a16:creationId xmlns:a16="http://schemas.microsoft.com/office/drawing/2014/main" id="{BFBC75CB-7D0F-4FA6-8CF0-B4D3F6B60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43">
            <a:extLst>
              <a:ext uri="{FF2B5EF4-FFF2-40B4-BE49-F238E27FC236}">
                <a16:creationId xmlns:a16="http://schemas.microsoft.com/office/drawing/2014/main" id="{BB2B7FE1-7C65-43D0-B408-6986D65BA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7E90FFC-D91A-4F4A-88DC-42BF266F8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038FB0B-EBC4-4A9F-9698-4C81FC8CA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645BA97-6154-7714-9CA4-2177BCC1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556002" cy="1372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Opening Data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C8345-736B-51B2-957E-CEDE560B6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2438399"/>
            <a:ext cx="3556001" cy="35644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JMP can open various formats (*.xlsx, *.csv, Google Sheets etc.)</a:t>
            </a:r>
          </a:p>
          <a:p>
            <a:r>
              <a:rPr lang="en-US" dirty="0">
                <a:solidFill>
                  <a:srgbClr val="FFFFFF"/>
                </a:solidFill>
              </a:rPr>
              <a:t>JMP Home (Window / JMP Home) shows recent files </a:t>
            </a:r>
          </a:p>
          <a:p>
            <a:r>
              <a:rPr lang="en-US" dirty="0">
                <a:solidFill>
                  <a:srgbClr val="FFFFFF"/>
                </a:solidFill>
              </a:rPr>
              <a:t>Exercise: Open the Example_Data.jmp file</a:t>
            </a:r>
          </a:p>
        </p:txBody>
      </p:sp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3BC342C0-DDE0-5F29-5204-D0A693B419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2267" y="488425"/>
            <a:ext cx="5401433" cy="3370819"/>
          </a:xfrm>
          <a:prstGeom prst="rect">
            <a:avLst/>
          </a:prstGeom>
        </p:spPr>
      </p:pic>
      <p:pic>
        <p:nvPicPr>
          <p:cNvPr id="13" name="Content Placeholder 12" descr="A screenshot of a computer&#10;&#10;Description automatically generated">
            <a:extLst>
              <a:ext uri="{FF2B5EF4-FFF2-40B4-BE49-F238E27FC236}">
                <a16:creationId xmlns:a16="http://schemas.microsoft.com/office/drawing/2014/main" id="{49F17DED-5EB7-153C-702A-A36E3DAA67E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689" y="3250356"/>
            <a:ext cx="4496787" cy="3150444"/>
          </a:xfrm>
        </p:spPr>
      </p:pic>
    </p:spTree>
    <p:extLst>
      <p:ext uri="{BB962C8B-B14F-4D97-AF65-F5344CB8AC3E}">
        <p14:creationId xmlns:p14="http://schemas.microsoft.com/office/powerpoint/2010/main" val="11999812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8C97474-5879-4DB5-B4F3-F0357104B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D2AF00E-D433-4047-863F-BCB69CEC3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601200"/>
            <a:ext cx="7498616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EE378A-F88D-4129-A984-BE9F8C7B2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822" y="938022"/>
            <a:ext cx="6658013" cy="11887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Opening Files and Conducting Basic Analyses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997DBEA-6DFC-457A-9850-E53505354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9446CF5-953A-4916-BFF4-F5558E5C2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77B945C-B433-4DFF-9A67-A5C9257E4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Content Placeholder 6" descr="A logo of a company&#10;&#10;Description automatically generated">
            <a:extLst>
              <a:ext uri="{FF2B5EF4-FFF2-40B4-BE49-F238E27FC236}">
                <a16:creationId xmlns:a16="http://schemas.microsoft.com/office/drawing/2014/main" id="{D2365721-B919-A3E3-BA5F-B2C690505EF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00" y="3095152"/>
            <a:ext cx="3053422" cy="96182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C5DE2-2678-4F40-A49A-D84BF4E75F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02822" y="2340864"/>
            <a:ext cx="6658013" cy="37932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Opening files</a:t>
            </a:r>
          </a:p>
          <a:p>
            <a:r>
              <a:rPr lang="en-US">
                <a:solidFill>
                  <a:srgbClr val="FFFFFF"/>
                </a:solidFill>
              </a:rPr>
              <a:t>Performing basic analyses with Example_Data.jmp</a:t>
            </a:r>
          </a:p>
          <a:p>
            <a:pPr lvl="1"/>
            <a:r>
              <a:rPr lang="en-US">
                <a:solidFill>
                  <a:srgbClr val="FFFFFF"/>
                </a:solidFill>
              </a:rPr>
              <a:t>Distributions of data</a:t>
            </a:r>
          </a:p>
          <a:p>
            <a:pPr lvl="1"/>
            <a:r>
              <a:rPr lang="en-US">
                <a:solidFill>
                  <a:srgbClr val="FFFFFF"/>
                </a:solidFill>
              </a:rPr>
              <a:t>Fit Y by X to look at combination of variables</a:t>
            </a:r>
          </a:p>
          <a:p>
            <a:pPr lvl="1"/>
            <a:r>
              <a:rPr lang="en-US" b="0" i="0" u="none" strike="noStrike">
                <a:solidFill>
                  <a:srgbClr val="FFFFFF"/>
                </a:solidFill>
                <a:effectLst/>
              </a:rPr>
              <a:t>Summarizing data</a:t>
            </a: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58471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5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37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9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41">
            <a:extLst>
              <a:ext uri="{FF2B5EF4-FFF2-40B4-BE49-F238E27FC236}">
                <a16:creationId xmlns:a16="http://schemas.microsoft.com/office/drawing/2014/main" id="{BFBC75CB-7D0F-4FA6-8CF0-B4D3F6B60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43">
            <a:extLst>
              <a:ext uri="{FF2B5EF4-FFF2-40B4-BE49-F238E27FC236}">
                <a16:creationId xmlns:a16="http://schemas.microsoft.com/office/drawing/2014/main" id="{BB2B7FE1-7C65-43D0-B408-6986D65BA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7E90FFC-D91A-4F4A-88DC-42BF266F8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038FB0B-EBC4-4A9F-9698-4C81FC8CA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645BA97-6154-7714-9CA4-2177BCC1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556002" cy="1372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Table Window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C8345-736B-51B2-957E-CEDE560B6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2438399"/>
            <a:ext cx="3556001" cy="35644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Panes contain data table info</a:t>
            </a:r>
          </a:p>
          <a:p>
            <a:r>
              <a:rPr lang="en-US" dirty="0">
                <a:solidFill>
                  <a:srgbClr val="FFFFFF"/>
                </a:solidFill>
              </a:rPr>
              <a:t>Unlike spreadsheet, variable name is not “first row”</a:t>
            </a:r>
          </a:p>
          <a:p>
            <a:r>
              <a:rPr lang="en-US" dirty="0">
                <a:solidFill>
                  <a:srgbClr val="FFFFFF"/>
                </a:solidFill>
              </a:rPr>
              <a:t>Row state summary is helpful especially with large data tables</a:t>
            </a:r>
          </a:p>
        </p:txBody>
      </p:sp>
      <p:pic>
        <p:nvPicPr>
          <p:cNvPr id="13" name="Content Placeholder 12" descr="A screenshot of a computer&#10;&#10;Description automatically generated">
            <a:extLst>
              <a:ext uri="{FF2B5EF4-FFF2-40B4-BE49-F238E27FC236}">
                <a16:creationId xmlns:a16="http://schemas.microsoft.com/office/drawing/2014/main" id="{49F17DED-5EB7-153C-702A-A36E3DAA67E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0228" y="1446268"/>
            <a:ext cx="6084156" cy="4262553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E0EA01-E240-D900-C42C-9F388B9A1C3E}"/>
              </a:ext>
            </a:extLst>
          </p:cNvPr>
          <p:cNvSpPr txBox="1"/>
          <p:nvPr/>
        </p:nvSpPr>
        <p:spPr>
          <a:xfrm>
            <a:off x="9287768" y="821174"/>
            <a:ext cx="184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Variable names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1B9D025-4FFF-CF5F-FA01-1938F75CEBFE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10210968" y="1190506"/>
            <a:ext cx="464549" cy="80440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9B952B0-6D2C-C9F1-831F-5B4F7EE791D7}"/>
              </a:ext>
            </a:extLst>
          </p:cNvPr>
          <p:cNvSpPr txBox="1"/>
          <p:nvPr/>
        </p:nvSpPr>
        <p:spPr>
          <a:xfrm>
            <a:off x="6844666" y="731520"/>
            <a:ext cx="19844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Click here to clear row and column selections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8102D64-2E5E-57EB-FC91-8EB91A58C066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7836892" y="1654850"/>
            <a:ext cx="395522" cy="25040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033D1FE-A12C-F2D3-580A-CEEB404CACF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7836892" y="1654850"/>
            <a:ext cx="77106" cy="36933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798F4F1-D7D8-255C-FB0F-E6C84550A601}"/>
              </a:ext>
            </a:extLst>
          </p:cNvPr>
          <p:cNvSpPr txBox="1"/>
          <p:nvPr/>
        </p:nvSpPr>
        <p:spPr>
          <a:xfrm>
            <a:off x="4246676" y="2595324"/>
            <a:ext cx="11066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Nominal (categorical) variable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D183B40-F54B-D015-2041-236629330840}"/>
              </a:ext>
            </a:extLst>
          </p:cNvPr>
          <p:cNvSpPr txBox="1"/>
          <p:nvPr/>
        </p:nvSpPr>
        <p:spPr>
          <a:xfrm>
            <a:off x="4246676" y="3368109"/>
            <a:ext cx="11066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Continuous (numerical) variables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5CA9BC8-6D9A-CD2F-2DD1-7818BC535E78}"/>
              </a:ext>
            </a:extLst>
          </p:cNvPr>
          <p:cNvCxnSpPr>
            <a:cxnSpLocks/>
          </p:cNvCxnSpPr>
          <p:nvPr/>
        </p:nvCxnSpPr>
        <p:spPr>
          <a:xfrm flipV="1">
            <a:off x="5802192" y="3208496"/>
            <a:ext cx="0" cy="44910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B35C30B-C7C4-4910-D14D-AA1B476B8A35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5353300" y="2964656"/>
            <a:ext cx="489909" cy="7023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9EE17B6-17CE-49D5-2BE0-F8A7B469EF1A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5353300" y="3428247"/>
            <a:ext cx="448892" cy="30919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64B0C84-531A-C0C1-3E38-7E2D1D49E9BD}"/>
              </a:ext>
            </a:extLst>
          </p:cNvPr>
          <p:cNvSpPr txBox="1"/>
          <p:nvPr/>
        </p:nvSpPr>
        <p:spPr>
          <a:xfrm>
            <a:off x="4971935" y="4472970"/>
            <a:ext cx="9252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Row state summary</a:t>
            </a:r>
          </a:p>
        </p:txBody>
      </p:sp>
    </p:spTree>
    <p:extLst>
      <p:ext uri="{BB962C8B-B14F-4D97-AF65-F5344CB8AC3E}">
        <p14:creationId xmlns:p14="http://schemas.microsoft.com/office/powerpoint/2010/main" val="17633697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DividendVTI">
  <a:themeElements>
    <a:clrScheme name="AnalogousFromLightSeedRightStep">
      <a:dk1>
        <a:srgbClr val="000000"/>
      </a:dk1>
      <a:lt1>
        <a:srgbClr val="FFFFFF"/>
      </a:lt1>
      <a:dk2>
        <a:srgbClr val="243C41"/>
      </a:dk2>
      <a:lt2>
        <a:srgbClr val="E4E5EA"/>
      </a:lt2>
      <a:accent1>
        <a:srgbClr val="A8A27B"/>
      </a:accent1>
      <a:accent2>
        <a:srgbClr val="97A86E"/>
      </a:accent2>
      <a:accent3>
        <a:srgbClr val="8BAA7D"/>
      </a:accent3>
      <a:accent4>
        <a:srgbClr val="72AE79"/>
      </a:accent4>
      <a:accent5>
        <a:srgbClr val="7CA994"/>
      </a:accent5>
      <a:accent6>
        <a:srgbClr val="70AAA7"/>
      </a:accent6>
      <a:hlink>
        <a:srgbClr val="777FB6"/>
      </a:hlink>
      <a:folHlink>
        <a:srgbClr val="82828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1204</TotalTime>
  <Words>1038</Words>
  <Application>Microsoft Macintosh PowerPoint</Application>
  <PresentationFormat>Widescreen</PresentationFormat>
  <Paragraphs>130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Franklin Gothic Book</vt:lpstr>
      <vt:lpstr>Franklin Gothic Demi</vt:lpstr>
      <vt:lpstr>Gill Sans MT</vt:lpstr>
      <vt:lpstr>Wingdings 2</vt:lpstr>
      <vt:lpstr>DividendVTI</vt:lpstr>
      <vt:lpstr>JMP Intro Tutorial For Engineers and Scientists </vt:lpstr>
      <vt:lpstr>Getting Started With JMP® Software</vt:lpstr>
      <vt:lpstr>Downloading Tutorial Files</vt:lpstr>
      <vt:lpstr>Why JMP?</vt:lpstr>
      <vt:lpstr>JMP Getting Started Topics</vt:lpstr>
      <vt:lpstr>accessing Built-In tutorials</vt:lpstr>
      <vt:lpstr>Opening Data Files</vt:lpstr>
      <vt:lpstr>Opening Files and Conducting Basic Analyses</vt:lpstr>
      <vt:lpstr>Data Table Window</vt:lpstr>
      <vt:lpstr>Basic Analyses (Distribution of Data)</vt:lpstr>
      <vt:lpstr>Basic Analyses  (Fit Y by X)</vt:lpstr>
      <vt:lpstr>Basic Analyses  (Summarize By)</vt:lpstr>
      <vt:lpstr>Basic Analyses  (Summarize By)</vt:lpstr>
      <vt:lpstr>Data selection, Column info and Data Types</vt:lpstr>
      <vt:lpstr>Selecting Data</vt:lpstr>
      <vt:lpstr>Properties of Variables (Example: Data Type)</vt:lpstr>
      <vt:lpstr>Properties of Variables</vt:lpstr>
      <vt:lpstr>Other Data Selection Techniques</vt:lpstr>
      <vt:lpstr>JMP Online Tutorials As Needed for additional Topics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JD Landgrebe</dc:creator>
  <cp:lastModifiedBy>JD Landgrebe</cp:lastModifiedBy>
  <cp:revision>48</cp:revision>
  <cp:lastPrinted>2023-09-11T18:27:59Z</cp:lastPrinted>
  <dcterms:created xsi:type="dcterms:W3CDTF">2020-02-18T13:45:19Z</dcterms:created>
  <dcterms:modified xsi:type="dcterms:W3CDTF">2023-09-11T18:28:34Z</dcterms:modified>
</cp:coreProperties>
</file>

<file path=docProps/thumbnail.jpeg>
</file>